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80" r:id="rId1"/>
  </p:sldMasterIdLst>
  <p:notesMasterIdLst>
    <p:notesMasterId r:id="rId3"/>
  </p:notesMasterIdLst>
  <p:handoutMasterIdLst>
    <p:handoutMasterId r:id="rId4"/>
  </p:handoutMasterIdLst>
  <p:sldIdLst>
    <p:sldId id="261" r:id="rId2"/>
  </p:sldIdLst>
  <p:sldSz cx="7775575" cy="10907713"/>
  <p:notesSz cx="6807200" cy="9939338"/>
  <p:defaultTextStyle>
    <a:defPPr>
      <a:defRPr lang="ja-JP"/>
    </a:defPPr>
    <a:lvl1pPr marL="0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1pPr>
    <a:lvl2pPr marL="509504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2pPr>
    <a:lvl3pPr marL="1019007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3pPr>
    <a:lvl4pPr marL="1528511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4pPr>
    <a:lvl5pPr marL="2038015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5pPr>
    <a:lvl6pPr marL="2547518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6pPr>
    <a:lvl7pPr marL="3057022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7pPr>
    <a:lvl8pPr marL="3566526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8pPr>
    <a:lvl9pPr marL="4076029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436">
          <p15:clr>
            <a:srgbClr val="A4A3A4"/>
          </p15:clr>
        </p15:guide>
        <p15:guide id="2" pos="244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1" userDrawn="1">
          <p15:clr>
            <a:srgbClr val="A4A3A4"/>
          </p15:clr>
        </p15:guide>
        <p15:guide id="2" pos="2144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9FFFF"/>
    <a:srgbClr val="CCFFFF"/>
    <a:srgbClr val="FFF200"/>
    <a:srgbClr val="0068B7"/>
    <a:srgbClr val="00719C"/>
    <a:srgbClr val="2EA7F4"/>
    <a:srgbClr val="8FC31F"/>
    <a:srgbClr val="F39800"/>
    <a:srgbClr val="C30D05"/>
    <a:srgbClr val="FFFCD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63" autoAdjust="0"/>
    <p:restoredTop sz="94280" autoAdjust="0"/>
  </p:normalViewPr>
  <p:slideViewPr>
    <p:cSldViewPr snapToGrid="0">
      <p:cViewPr varScale="1">
        <p:scale>
          <a:sx n="68" d="100"/>
          <a:sy n="68" d="100"/>
        </p:scale>
        <p:origin x="3054" y="138"/>
      </p:cViewPr>
      <p:guideLst>
        <p:guide orient="horz" pos="3436"/>
        <p:guide pos="2449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0" d="100"/>
          <a:sy n="70" d="100"/>
        </p:scale>
        <p:origin x="-2148" y="-108"/>
      </p:cViewPr>
      <p:guideLst>
        <p:guide orient="horz" pos="3131"/>
        <p:guide pos="214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4" y="1"/>
            <a:ext cx="2950279" cy="496741"/>
          </a:xfrm>
          <a:prstGeom prst="rect">
            <a:avLst/>
          </a:prstGeom>
        </p:spPr>
        <p:txBody>
          <a:bodyPr vert="horz" lIns="86142" tIns="43072" rIns="86142" bIns="43072" rtlCol="0"/>
          <a:lstStyle>
            <a:lvl1pPr algn="l">
              <a:defRPr sz="1000"/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5448" y="1"/>
            <a:ext cx="2950279" cy="496741"/>
          </a:xfrm>
          <a:prstGeom prst="rect">
            <a:avLst/>
          </a:prstGeom>
        </p:spPr>
        <p:txBody>
          <a:bodyPr vert="horz" lIns="86142" tIns="43072" rIns="86142" bIns="43072" rtlCol="0"/>
          <a:lstStyle>
            <a:lvl1pPr algn="r">
              <a:defRPr sz="1000"/>
            </a:lvl1pPr>
          </a:lstStyle>
          <a:p>
            <a:fld id="{EA4C0380-2DE9-498B-B68D-60B46204BA80}" type="datetimeFigureOut">
              <a:rPr kumimoji="1" lang="ja-JP" altLang="en-US" smtClean="0"/>
              <a:t>2024/4/15</a:t>
            </a:fld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4" y="9441091"/>
            <a:ext cx="2950279" cy="496740"/>
          </a:xfrm>
          <a:prstGeom prst="rect">
            <a:avLst/>
          </a:prstGeom>
        </p:spPr>
        <p:txBody>
          <a:bodyPr vert="horz" lIns="86142" tIns="43072" rIns="86142" bIns="43072" rtlCol="0" anchor="b"/>
          <a:lstStyle>
            <a:lvl1pPr algn="l">
              <a:defRPr sz="1000"/>
            </a:lvl1pPr>
          </a:lstStyle>
          <a:p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5448" y="9441091"/>
            <a:ext cx="2950279" cy="496740"/>
          </a:xfrm>
          <a:prstGeom prst="rect">
            <a:avLst/>
          </a:prstGeom>
        </p:spPr>
        <p:txBody>
          <a:bodyPr vert="horz" lIns="86142" tIns="43072" rIns="86142" bIns="43072" rtlCol="0" anchor="b"/>
          <a:lstStyle>
            <a:lvl1pPr algn="r">
              <a:defRPr sz="1000"/>
            </a:lvl1pPr>
          </a:lstStyle>
          <a:p>
            <a:fld id="{78A262EF-70DF-4926-8929-0A60A2E81DC8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540521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5" y="1"/>
            <a:ext cx="2949786" cy="498692"/>
          </a:xfrm>
          <a:prstGeom prst="rect">
            <a:avLst/>
          </a:prstGeom>
        </p:spPr>
        <p:txBody>
          <a:bodyPr vert="horz" lIns="91537" tIns="45768" rIns="91537" bIns="45768" rtlCol="0"/>
          <a:lstStyle>
            <a:lvl1pPr algn="l">
              <a:defRPr sz="1000"/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44" y="1"/>
            <a:ext cx="2949786" cy="498692"/>
          </a:xfrm>
          <a:prstGeom prst="rect">
            <a:avLst/>
          </a:prstGeom>
        </p:spPr>
        <p:txBody>
          <a:bodyPr vert="horz" lIns="91537" tIns="45768" rIns="91537" bIns="45768" rtlCol="0"/>
          <a:lstStyle>
            <a:lvl1pPr algn="r">
              <a:defRPr sz="1000"/>
            </a:lvl1pPr>
          </a:lstStyle>
          <a:p>
            <a:fld id="{70F99883-74AE-4A2C-81B7-5B86A08198C0}" type="datetimeFigureOut">
              <a:rPr kumimoji="1" lang="ja-JP" altLang="en-US" smtClean="0"/>
              <a:t>2024/4/15</a:t>
            </a:fld>
            <a:endParaRPr kumimoji="1" lang="ja-JP" altLang="en-US" dirty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08213" y="1241425"/>
            <a:ext cx="2390775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37" tIns="45768" rIns="91537" bIns="45768" rtlCol="0" anchor="ctr"/>
          <a:lstStyle/>
          <a:p>
            <a:endParaRPr lang="ja-JP" altLang="en-US" dirty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83309"/>
            <a:ext cx="5445760" cy="3913614"/>
          </a:xfrm>
          <a:prstGeom prst="rect">
            <a:avLst/>
          </a:prstGeom>
        </p:spPr>
        <p:txBody>
          <a:bodyPr vert="horz" lIns="91537" tIns="45768" rIns="91537" bIns="45768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5" y="9440651"/>
            <a:ext cx="2949786" cy="498691"/>
          </a:xfrm>
          <a:prstGeom prst="rect">
            <a:avLst/>
          </a:prstGeom>
        </p:spPr>
        <p:txBody>
          <a:bodyPr vert="horz" lIns="91537" tIns="45768" rIns="91537" bIns="45768" rtlCol="0" anchor="b"/>
          <a:lstStyle>
            <a:lvl1pPr algn="l">
              <a:defRPr sz="1000"/>
            </a:lvl1pPr>
          </a:lstStyle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44" y="9440651"/>
            <a:ext cx="2949786" cy="498691"/>
          </a:xfrm>
          <a:prstGeom prst="rect">
            <a:avLst/>
          </a:prstGeom>
        </p:spPr>
        <p:txBody>
          <a:bodyPr vert="horz" lIns="91537" tIns="45768" rIns="91537" bIns="45768" rtlCol="0" anchor="b"/>
          <a:lstStyle>
            <a:lvl1pPr algn="r">
              <a:defRPr sz="1000"/>
            </a:lvl1pPr>
          </a:lstStyle>
          <a:p>
            <a:fld id="{ACD93CC5-A9B8-46A1-B8C3-70AA73E05DA2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700229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1pPr>
    <a:lvl2pPr marL="509504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2pPr>
    <a:lvl3pPr marL="1019007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3pPr>
    <a:lvl4pPr marL="1528511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4pPr>
    <a:lvl5pPr marL="2038015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5pPr>
    <a:lvl6pPr marL="2547518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6pPr>
    <a:lvl7pPr marL="3057022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7pPr>
    <a:lvl8pPr marL="3566526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8pPr>
    <a:lvl9pPr marL="4076029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タイトル 7"/>
          <p:cNvSpPr>
            <a:spLocks noGrp="1"/>
          </p:cNvSpPr>
          <p:nvPr>
            <p:ph type="ctrTitle"/>
          </p:nvPr>
        </p:nvSpPr>
        <p:spPr>
          <a:xfrm>
            <a:off x="1036743" y="6181037"/>
            <a:ext cx="5831681" cy="1575559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ja-JP" altLang="en-US"/>
              <a:t>マスター タイトルの書式設定</a:t>
            </a:r>
            <a:endParaRPr kumimoji="0" lang="en-US"/>
          </a:p>
        </p:txBody>
      </p:sp>
      <p:sp>
        <p:nvSpPr>
          <p:cNvPr id="9" name="サブタイトル 8"/>
          <p:cNvSpPr>
            <a:spLocks noGrp="1"/>
          </p:cNvSpPr>
          <p:nvPr>
            <p:ph type="subTitle" idx="1"/>
          </p:nvPr>
        </p:nvSpPr>
        <p:spPr>
          <a:xfrm>
            <a:off x="1036743" y="8150485"/>
            <a:ext cx="5831681" cy="848378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ja-JP" altLang="en-US"/>
              <a:t>マスター サブタイトルの書式設定</a:t>
            </a:r>
            <a:endParaRPr kumimoji="0" lang="en-US"/>
          </a:p>
        </p:txBody>
      </p:sp>
      <p:sp>
        <p:nvSpPr>
          <p:cNvPr id="28" name="日付プレースホルダー 27"/>
          <p:cNvSpPr>
            <a:spLocks noGrp="1"/>
          </p:cNvSpPr>
          <p:nvPr>
            <p:ph type="dt" sz="half" idx="10"/>
          </p:nvPr>
        </p:nvSpPr>
        <p:spPr>
          <a:xfrm>
            <a:off x="5442902" y="10107814"/>
            <a:ext cx="1943894" cy="581745"/>
          </a:xfr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fld id="{694A3B7E-DD21-4048-88F3-59665D8E8CD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4/15/2024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7" name="フッター プレースホルダー 16"/>
          <p:cNvSpPr>
            <a:spLocks noGrp="1"/>
          </p:cNvSpPr>
          <p:nvPr>
            <p:ph type="ftr" sz="quarter" idx="11"/>
          </p:nvPr>
        </p:nvSpPr>
        <p:spPr>
          <a:xfrm>
            <a:off x="2464857" y="10107814"/>
            <a:ext cx="2954719" cy="581745"/>
          </a:xfrm>
        </p:spPr>
        <p:txBody>
          <a:bodyPr/>
          <a:lstStyle/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9" name="スライド番号プレースホルダー 28"/>
          <p:cNvSpPr>
            <a:spLocks noGrp="1"/>
          </p:cNvSpPr>
          <p:nvPr>
            <p:ph type="sldNum" sz="quarter" idx="12"/>
          </p:nvPr>
        </p:nvSpPr>
        <p:spPr>
          <a:xfrm>
            <a:off x="1034152" y="10107814"/>
            <a:ext cx="1036743" cy="581745"/>
          </a:xfrm>
        </p:spPr>
        <p:txBody>
          <a:bodyPr/>
          <a:lstStyle/>
          <a:p>
            <a:pPr>
              <a:defRPr/>
            </a:pPr>
            <a:fld id="{84903F17-9641-4B84-A974-7D55D06F189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1" name="正方形/長方形 20"/>
          <p:cNvSpPr/>
          <p:nvPr/>
        </p:nvSpPr>
        <p:spPr>
          <a:xfrm>
            <a:off x="769458" y="5802298"/>
            <a:ext cx="6220460" cy="2036106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正方形/長方形 32"/>
          <p:cNvSpPr/>
          <p:nvPr/>
        </p:nvSpPr>
        <p:spPr>
          <a:xfrm>
            <a:off x="777558" y="8029289"/>
            <a:ext cx="6220460" cy="1090771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正方形/長方形 21"/>
          <p:cNvSpPr/>
          <p:nvPr/>
        </p:nvSpPr>
        <p:spPr>
          <a:xfrm>
            <a:off x="769458" y="5802298"/>
            <a:ext cx="194389" cy="2036106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正方形/長方形 31"/>
          <p:cNvSpPr/>
          <p:nvPr/>
        </p:nvSpPr>
        <p:spPr>
          <a:xfrm>
            <a:off x="777558" y="8029289"/>
            <a:ext cx="194389" cy="1090771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/>
              <a:t>マスター タイトルの書式設定</a:t>
            </a:r>
            <a:endParaRPr kumimoji="0" 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ja-JP" altLang="en-US"/>
              <a:t>マスター テキストの書式設定</a:t>
            </a:r>
          </a:p>
          <a:p>
            <a:pPr lvl="1" eaLnBrk="1" latinLnBrk="0" hangingPunct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 eaLnBrk="1" latinLnBrk="0" hangingPunct="1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 eaLnBrk="1" latinLnBrk="0" hangingPunct="1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 eaLnBrk="1" latinLnBrk="0" hangingPunct="1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kumimoji="0"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7294DBB-917B-4186-A703-7409F7CF8E5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4/15/2024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2B72EE-4B45-425F-B500-026DA88CB77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5637292" y="436815"/>
            <a:ext cx="1749504" cy="9306905"/>
          </a:xfrm>
        </p:spPr>
        <p:txBody>
          <a:bodyPr vert="eaVert"/>
          <a:lstStyle/>
          <a:p>
            <a:r>
              <a:rPr kumimoji="0" lang="ja-JP" altLang="en-US"/>
              <a:t>マスター タイトルの書式設定</a:t>
            </a:r>
            <a:endParaRPr kumimoji="0" 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88779" y="436815"/>
            <a:ext cx="5118920" cy="9306905"/>
          </a:xfrm>
        </p:spPr>
        <p:txBody>
          <a:bodyPr vert="eaVert"/>
          <a:lstStyle/>
          <a:p>
            <a:pPr lvl="0" eaLnBrk="1" latinLnBrk="0" hangingPunct="1"/>
            <a:r>
              <a:rPr lang="ja-JP" altLang="en-US"/>
              <a:t>マスター テキストの書式設定</a:t>
            </a:r>
          </a:p>
          <a:p>
            <a:pPr lvl="1" eaLnBrk="1" latinLnBrk="0" hangingPunct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 eaLnBrk="1" latinLnBrk="0" hangingPunct="1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 eaLnBrk="1" latinLnBrk="0" hangingPunct="1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 eaLnBrk="1" latinLnBrk="0" hangingPunct="1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kumimoji="0"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64D20DD-EE55-4DDE-BB8B-8D151B9371C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4/15/2024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60586A-009D-4946-86B1-6BEB0D580BF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直線コネクタ 6"/>
          <p:cNvSpPr>
            <a:spLocks noChangeShapeType="1"/>
          </p:cNvSpPr>
          <p:nvPr/>
        </p:nvSpPr>
        <p:spPr bwMode="auto">
          <a:xfrm>
            <a:off x="388779" y="10104784"/>
            <a:ext cx="6998018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二等辺三角形 7"/>
          <p:cNvSpPr>
            <a:spLocks noChangeAspect="1"/>
          </p:cNvSpPr>
          <p:nvPr/>
        </p:nvSpPr>
        <p:spPr>
          <a:xfrm rot="5400000">
            <a:off x="285751" y="10331105"/>
            <a:ext cx="303547" cy="102309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直線コネクタ 8"/>
          <p:cNvSpPr>
            <a:spLocks noChangeShapeType="1"/>
          </p:cNvSpPr>
          <p:nvPr/>
        </p:nvSpPr>
        <p:spPr bwMode="auto">
          <a:xfrm rot="5400000">
            <a:off x="920653" y="5092735"/>
            <a:ext cx="930791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32877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/>
              <a:t>マスター タイトルの書式設定</a:t>
            </a:r>
            <a:endParaRPr kumimoji="0"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AE7DE13-46BE-4B37-9FBB-8FA2A87D722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4/15/2024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7FC707-0A99-4B85-9C38-B64E72987C1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コンテンツ プレースホルダー 7"/>
          <p:cNvSpPr>
            <a:spLocks noGrp="1"/>
          </p:cNvSpPr>
          <p:nvPr>
            <p:ph sz="quarter" idx="1"/>
          </p:nvPr>
        </p:nvSpPr>
        <p:spPr>
          <a:xfrm>
            <a:off x="388779" y="1939149"/>
            <a:ext cx="6998018" cy="7853553"/>
          </a:xfrm>
        </p:spPr>
        <p:txBody>
          <a:bodyPr/>
          <a:lstStyle/>
          <a:p>
            <a:pPr lvl="0" eaLnBrk="1" latinLnBrk="0" hangingPunct="1"/>
            <a:r>
              <a:rPr lang="ja-JP" altLang="en-US"/>
              <a:t>マスター テキストの書式設定</a:t>
            </a:r>
          </a:p>
          <a:p>
            <a:pPr lvl="1" eaLnBrk="1" latinLnBrk="0" hangingPunct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 eaLnBrk="1" latinLnBrk="0" hangingPunct="1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 eaLnBrk="1" latinLnBrk="0" hangingPunct="1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 eaLnBrk="1" latinLnBrk="0" hangingPunct="1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036743" y="4726676"/>
            <a:ext cx="5831681" cy="1696755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ja-JP" altLang="en-US"/>
              <a:t>マスター タイトルの書式設定</a:t>
            </a:r>
            <a:endParaRPr kumimoji="0" 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101540" y="6787022"/>
            <a:ext cx="5766885" cy="1817952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5442902" y="10107814"/>
            <a:ext cx="1943894" cy="581745"/>
          </a:xfrm>
        </p:spPr>
        <p:txBody>
          <a:bodyPr/>
          <a:lstStyle/>
          <a:p>
            <a:pPr>
              <a:defRPr/>
            </a:pPr>
            <a:fld id="{8184D596-71CB-401C-BE2A-FF96587D8E9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4/15/2024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2464857" y="10107814"/>
            <a:ext cx="2954719" cy="581745"/>
          </a:xfrm>
        </p:spPr>
        <p:txBody>
          <a:bodyPr/>
          <a:lstStyle/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909742" y="10107814"/>
            <a:ext cx="1293337" cy="581745"/>
          </a:xfrm>
        </p:spPr>
        <p:txBody>
          <a:bodyPr/>
          <a:lstStyle/>
          <a:p>
            <a:pPr>
              <a:defRPr/>
            </a:pPr>
            <a:fld id="{3D9CCBC2-8C21-4C9A-A2A0-C4F7CFD13B6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777558" y="4484282"/>
            <a:ext cx="6220460" cy="2036106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正方形/長方形 7"/>
          <p:cNvSpPr/>
          <p:nvPr/>
        </p:nvSpPr>
        <p:spPr>
          <a:xfrm>
            <a:off x="777558" y="4484282"/>
            <a:ext cx="194389" cy="2036106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88779" y="363590"/>
            <a:ext cx="6998018" cy="1454362"/>
          </a:xfrm>
        </p:spPr>
        <p:txBody>
          <a:bodyPr/>
          <a:lstStyle/>
          <a:p>
            <a:r>
              <a:rPr kumimoji="0" lang="ja-JP" altLang="en-US"/>
              <a:t>マスター タイトルの書式設定</a:t>
            </a:r>
            <a:endParaRPr kumimoji="0"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73FDC24-657B-46BD-9F76-F6EB56EE60B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4/15/2024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B8B99DA-1B7B-4D03-B44C-EA0B6BFD2A8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コンテンツ プレースホルダー 8"/>
          <p:cNvSpPr>
            <a:spLocks noGrp="1"/>
          </p:cNvSpPr>
          <p:nvPr>
            <p:ph sz="quarter" idx="1"/>
          </p:nvPr>
        </p:nvSpPr>
        <p:spPr>
          <a:xfrm>
            <a:off x="388779" y="1939149"/>
            <a:ext cx="3436804" cy="7853553"/>
          </a:xfrm>
        </p:spPr>
        <p:txBody>
          <a:bodyPr/>
          <a:lstStyle/>
          <a:p>
            <a:pPr lvl="0" eaLnBrk="1" latinLnBrk="0" hangingPunct="1"/>
            <a:r>
              <a:rPr lang="ja-JP" altLang="en-US"/>
              <a:t>マスター テキストの書式設定</a:t>
            </a:r>
          </a:p>
          <a:p>
            <a:pPr lvl="1" eaLnBrk="1" latinLnBrk="0" hangingPunct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 eaLnBrk="1" latinLnBrk="0" hangingPunct="1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 eaLnBrk="1" latinLnBrk="0" hangingPunct="1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 eaLnBrk="1" latinLnBrk="0" hangingPunct="1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kumimoji="0" lang="en-US"/>
          </a:p>
        </p:txBody>
      </p:sp>
      <p:sp>
        <p:nvSpPr>
          <p:cNvPr id="11" name="コンテンツ プレースホルダー 10"/>
          <p:cNvSpPr>
            <a:spLocks noGrp="1"/>
          </p:cNvSpPr>
          <p:nvPr>
            <p:ph sz="quarter" idx="2"/>
          </p:nvPr>
        </p:nvSpPr>
        <p:spPr>
          <a:xfrm>
            <a:off x="3938977" y="1934301"/>
            <a:ext cx="3436804" cy="7853553"/>
          </a:xfrm>
        </p:spPr>
        <p:txBody>
          <a:bodyPr/>
          <a:lstStyle/>
          <a:p>
            <a:pPr lvl="0" eaLnBrk="1" latinLnBrk="0" hangingPunct="1"/>
            <a:r>
              <a:rPr lang="ja-JP" altLang="en-US"/>
              <a:t>マスター テキストの書式設定</a:t>
            </a:r>
          </a:p>
          <a:p>
            <a:pPr lvl="1" eaLnBrk="1" latinLnBrk="0" hangingPunct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 eaLnBrk="1" latinLnBrk="0" hangingPunct="1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 eaLnBrk="1" latinLnBrk="0" hangingPunct="1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 eaLnBrk="1" latinLnBrk="0" hangingPunct="1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88779" y="363590"/>
            <a:ext cx="6998018" cy="1454362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ja-JP" altLang="en-US"/>
              <a:t>マスター タイトルの書式設定</a:t>
            </a:r>
            <a:endParaRPr kumimoji="0" 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88779" y="2045196"/>
            <a:ext cx="3435563" cy="1090771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ja-JP" altLang="en-US"/>
              <a:t>マスター テキストの書式設定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3"/>
          </p:nvPr>
        </p:nvSpPr>
        <p:spPr>
          <a:xfrm>
            <a:off x="3952584" y="2060346"/>
            <a:ext cx="3436912" cy="1090771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ja-JP" altLang="en-US"/>
              <a:t>マスター テキストの書式設定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3244564-11C5-49CA-A6C6-0EFA5B9EEF5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4/15/2024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0FB411-F8C4-4E71-AA2F-EFB8BA58573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コンテンツ プレースホルダー 10"/>
          <p:cNvSpPr>
            <a:spLocks noGrp="1"/>
          </p:cNvSpPr>
          <p:nvPr>
            <p:ph sz="quarter" idx="2"/>
          </p:nvPr>
        </p:nvSpPr>
        <p:spPr>
          <a:xfrm>
            <a:off x="388779" y="3393511"/>
            <a:ext cx="3434212" cy="6423431"/>
          </a:xfrm>
        </p:spPr>
        <p:txBody>
          <a:bodyPr/>
          <a:lstStyle/>
          <a:p>
            <a:pPr lvl="0" eaLnBrk="1" latinLnBrk="0" hangingPunct="1"/>
            <a:r>
              <a:rPr lang="ja-JP" altLang="en-US"/>
              <a:t>マスター テキストの書式設定</a:t>
            </a:r>
          </a:p>
          <a:p>
            <a:pPr lvl="1" eaLnBrk="1" latinLnBrk="0" hangingPunct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 eaLnBrk="1" latinLnBrk="0" hangingPunct="1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 eaLnBrk="1" latinLnBrk="0" hangingPunct="1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 eaLnBrk="1" latinLnBrk="0" hangingPunct="1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kumimoji="0" lang="en-US"/>
          </a:p>
        </p:txBody>
      </p:sp>
      <p:sp>
        <p:nvSpPr>
          <p:cNvPr id="13" name="コンテンツ プレースホルダー 12"/>
          <p:cNvSpPr>
            <a:spLocks noGrp="1"/>
          </p:cNvSpPr>
          <p:nvPr>
            <p:ph sz="quarter" idx="4"/>
          </p:nvPr>
        </p:nvSpPr>
        <p:spPr>
          <a:xfrm>
            <a:off x="3952584" y="3393511"/>
            <a:ext cx="3434212" cy="6423431"/>
          </a:xfrm>
        </p:spPr>
        <p:txBody>
          <a:bodyPr/>
          <a:lstStyle/>
          <a:p>
            <a:pPr lvl="0" eaLnBrk="1" latinLnBrk="0" hangingPunct="1"/>
            <a:r>
              <a:rPr lang="ja-JP" altLang="en-US"/>
              <a:t>マスター テキストの書式設定</a:t>
            </a:r>
          </a:p>
          <a:p>
            <a:pPr lvl="1" eaLnBrk="1" latinLnBrk="0" hangingPunct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 eaLnBrk="1" latinLnBrk="0" hangingPunct="1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 eaLnBrk="1" latinLnBrk="0" hangingPunct="1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 eaLnBrk="1" latinLnBrk="0" hangingPunct="1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88779" y="363590"/>
            <a:ext cx="6998018" cy="1454362"/>
          </a:xfrm>
        </p:spPr>
        <p:txBody>
          <a:bodyPr/>
          <a:lstStyle/>
          <a:p>
            <a:r>
              <a:rPr kumimoji="0" lang="ja-JP" altLang="en-US"/>
              <a:t>マスター タイトルの書式設定</a:t>
            </a:r>
            <a:endParaRPr kumimoji="0" 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E3C5F0A-E814-4F5B-8509-4826EF6EAFA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4/15/2024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C3135D-753B-4641-9B40-F5C756AB03B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二等辺三角形 5"/>
          <p:cNvSpPr>
            <a:spLocks noChangeAspect="1"/>
          </p:cNvSpPr>
          <p:nvPr/>
        </p:nvSpPr>
        <p:spPr>
          <a:xfrm rot="5400000">
            <a:off x="285751" y="10331105"/>
            <a:ext cx="303547" cy="102309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449F838-D727-4C3D-981F-C91357BA972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4/15/2024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37CFDE-7B0F-4037-894D-A6CABA6358C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直線コネクタ 4"/>
          <p:cNvSpPr>
            <a:spLocks noChangeShapeType="1"/>
          </p:cNvSpPr>
          <p:nvPr/>
        </p:nvSpPr>
        <p:spPr bwMode="auto">
          <a:xfrm>
            <a:off x="388779" y="10104784"/>
            <a:ext cx="6998018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二等辺三角形 5"/>
          <p:cNvSpPr>
            <a:spLocks noChangeAspect="1"/>
          </p:cNvSpPr>
          <p:nvPr/>
        </p:nvSpPr>
        <p:spPr>
          <a:xfrm rot="5400000">
            <a:off x="285751" y="10331105"/>
            <a:ext cx="303547" cy="102309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378106" y="484787"/>
            <a:ext cx="2138283" cy="1333165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ja-JP" altLang="en-US"/>
              <a:t>マスター タイトルの書式設定</a:t>
            </a:r>
            <a:endParaRPr kumimoji="0" 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2"/>
          </p:nvPr>
        </p:nvSpPr>
        <p:spPr>
          <a:xfrm>
            <a:off x="5378106" y="1939150"/>
            <a:ext cx="2138283" cy="770357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1578700-CC02-43A7-8D67-617F0C9B34C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4/15/2024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7CBD56-090A-4AA6-BB18-0A87B6BE424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直線コネクタ 7"/>
          <p:cNvSpPr>
            <a:spLocks noChangeShapeType="1"/>
          </p:cNvSpPr>
          <p:nvPr/>
        </p:nvSpPr>
        <p:spPr bwMode="auto">
          <a:xfrm>
            <a:off x="388779" y="10104784"/>
            <a:ext cx="6998018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直線コネクタ 9"/>
          <p:cNvSpPr>
            <a:spLocks noChangeShapeType="1"/>
          </p:cNvSpPr>
          <p:nvPr/>
        </p:nvSpPr>
        <p:spPr bwMode="auto">
          <a:xfrm rot="5400000">
            <a:off x="454192" y="5287211"/>
            <a:ext cx="9598787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二等辺三角形 8"/>
          <p:cNvSpPr>
            <a:spLocks noChangeAspect="1"/>
          </p:cNvSpPr>
          <p:nvPr/>
        </p:nvSpPr>
        <p:spPr>
          <a:xfrm rot="5400000">
            <a:off x="285751" y="10331105"/>
            <a:ext cx="303547" cy="102309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コンテンツ プレースホルダー 11"/>
          <p:cNvSpPr>
            <a:spLocks noGrp="1"/>
          </p:cNvSpPr>
          <p:nvPr>
            <p:ph sz="quarter" idx="1"/>
          </p:nvPr>
        </p:nvSpPr>
        <p:spPr>
          <a:xfrm>
            <a:off x="259186" y="484787"/>
            <a:ext cx="4859734" cy="9089761"/>
          </a:xfrm>
        </p:spPr>
        <p:txBody>
          <a:bodyPr/>
          <a:lstStyle/>
          <a:p>
            <a:pPr lvl="0" eaLnBrk="1" latinLnBrk="0" hangingPunct="1"/>
            <a:r>
              <a:rPr lang="ja-JP" altLang="en-US"/>
              <a:t>マスター テキストの書式設定</a:t>
            </a:r>
          </a:p>
          <a:p>
            <a:pPr lvl="1" eaLnBrk="1" latinLnBrk="0" hangingPunct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 eaLnBrk="1" latinLnBrk="0" hangingPunct="1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 eaLnBrk="1" latinLnBrk="0" hangingPunct="1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 eaLnBrk="1" latinLnBrk="0" hangingPunct="1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88779" y="796616"/>
            <a:ext cx="6998018" cy="107309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ja-JP" altLang="en-US"/>
              <a:t>マスター タイトルの書式設定</a:t>
            </a:r>
            <a:endParaRPr kumimoji="0" 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79" y="3029920"/>
            <a:ext cx="6998018" cy="6791869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ja-JP" altLang="en-US"/>
              <a:t>アイコンをクリックして図を追加</a:t>
            </a:r>
            <a:endParaRPr kumimoji="0" lang="en-US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88779" y="1939149"/>
            <a:ext cx="6998018" cy="848378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7CF08AA-2110-42CD-8773-E3A4EF59A3C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4/15/2024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69A334-02AD-4810-8742-6DB93C5EA25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直線コネクタ 7"/>
          <p:cNvSpPr>
            <a:spLocks noChangeShapeType="1"/>
          </p:cNvSpPr>
          <p:nvPr/>
        </p:nvSpPr>
        <p:spPr bwMode="auto">
          <a:xfrm>
            <a:off x="388779" y="10104784"/>
            <a:ext cx="6998018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二等辺三角形 8"/>
          <p:cNvSpPr>
            <a:spLocks noChangeAspect="1"/>
          </p:cNvSpPr>
          <p:nvPr/>
        </p:nvSpPr>
        <p:spPr>
          <a:xfrm rot="5400000">
            <a:off x="285751" y="10331105"/>
            <a:ext cx="303547" cy="102309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正方形/長方形 9"/>
          <p:cNvSpPr/>
          <p:nvPr/>
        </p:nvSpPr>
        <p:spPr>
          <a:xfrm>
            <a:off x="388779" y="796616"/>
            <a:ext cx="155512" cy="1090771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タイトル プレースホルダー 21"/>
          <p:cNvSpPr>
            <a:spLocks noGrp="1"/>
          </p:cNvSpPr>
          <p:nvPr>
            <p:ph type="title"/>
          </p:nvPr>
        </p:nvSpPr>
        <p:spPr>
          <a:xfrm>
            <a:off x="388779" y="242393"/>
            <a:ext cx="6998018" cy="1575559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ja-JP" altLang="en-US"/>
              <a:t>マスター タイトルの書式設定</a:t>
            </a:r>
            <a:endParaRPr kumimoji="0" lang="en-US"/>
          </a:p>
        </p:txBody>
      </p:sp>
      <p:sp>
        <p:nvSpPr>
          <p:cNvPr id="13" name="テキスト プレースホルダー 12"/>
          <p:cNvSpPr>
            <a:spLocks noGrp="1"/>
          </p:cNvSpPr>
          <p:nvPr>
            <p:ph type="body" idx="1"/>
          </p:nvPr>
        </p:nvSpPr>
        <p:spPr>
          <a:xfrm>
            <a:off x="388779" y="1939149"/>
            <a:ext cx="6998018" cy="780992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ja-JP" altLang="en-US"/>
              <a:t>マスター テキストの書式設定</a:t>
            </a:r>
          </a:p>
          <a:p>
            <a:pPr lvl="1" eaLnBrk="1" latinLnBrk="0" hangingPunct="1"/>
            <a:r>
              <a:rPr kumimoji="0" lang="ja-JP" altLang="en-US"/>
              <a:t>第 </a:t>
            </a:r>
            <a:r>
              <a:rPr kumimoji="0" lang="en-US" altLang="ja-JP"/>
              <a:t>2 </a:t>
            </a:r>
            <a:r>
              <a:rPr kumimoji="0" lang="ja-JP" altLang="en-US"/>
              <a:t>レベル</a:t>
            </a:r>
          </a:p>
          <a:p>
            <a:pPr lvl="2" eaLnBrk="1" latinLnBrk="0" hangingPunct="1"/>
            <a:r>
              <a:rPr kumimoji="0" lang="ja-JP" altLang="en-US"/>
              <a:t>第 </a:t>
            </a:r>
            <a:r>
              <a:rPr kumimoji="0" lang="en-US" altLang="ja-JP"/>
              <a:t>3 </a:t>
            </a:r>
            <a:r>
              <a:rPr kumimoji="0" lang="ja-JP" altLang="en-US"/>
              <a:t>レベル</a:t>
            </a:r>
          </a:p>
          <a:p>
            <a:pPr lvl="3" eaLnBrk="1" latinLnBrk="0" hangingPunct="1"/>
            <a:r>
              <a:rPr kumimoji="0" lang="ja-JP" altLang="en-US"/>
              <a:t>第 </a:t>
            </a:r>
            <a:r>
              <a:rPr kumimoji="0" lang="en-US" altLang="ja-JP"/>
              <a:t>4 </a:t>
            </a:r>
            <a:r>
              <a:rPr kumimoji="0" lang="ja-JP" altLang="en-US"/>
              <a:t>レベル</a:t>
            </a:r>
          </a:p>
          <a:p>
            <a:pPr lvl="4" eaLnBrk="1" latinLnBrk="0" hangingPunct="1"/>
            <a:r>
              <a:rPr kumimoji="0" lang="ja-JP" altLang="en-US"/>
              <a:t>第 </a:t>
            </a:r>
            <a:r>
              <a:rPr kumimoji="0" lang="en-US" altLang="ja-JP"/>
              <a:t>5 </a:t>
            </a:r>
            <a:r>
              <a:rPr kumimoji="0" lang="ja-JP" altLang="en-US"/>
              <a:t>レベル</a:t>
            </a:r>
            <a:endParaRPr kumimoji="0" lang="en-US"/>
          </a:p>
        </p:txBody>
      </p:sp>
      <p:sp>
        <p:nvSpPr>
          <p:cNvPr id="14" name="日付プレースホルダー 13"/>
          <p:cNvSpPr>
            <a:spLocks noGrp="1"/>
          </p:cNvSpPr>
          <p:nvPr>
            <p:ph type="dt" sz="half" idx="2"/>
          </p:nvPr>
        </p:nvSpPr>
        <p:spPr>
          <a:xfrm>
            <a:off x="5442902" y="10109834"/>
            <a:ext cx="1946486" cy="58174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CCF157F-24BC-4F96-B15A-CB12A1589C2E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3"/>
          </p:nvPr>
        </p:nvSpPr>
        <p:spPr>
          <a:xfrm>
            <a:off x="2464857" y="10109834"/>
            <a:ext cx="2980637" cy="58174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23" name="スライド番号プレースホルダー 22"/>
          <p:cNvSpPr>
            <a:spLocks noGrp="1"/>
          </p:cNvSpPr>
          <p:nvPr>
            <p:ph type="sldNum" sz="quarter" idx="4"/>
          </p:nvPr>
        </p:nvSpPr>
        <p:spPr>
          <a:xfrm>
            <a:off x="520963" y="10109834"/>
            <a:ext cx="1684708" cy="58174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4D5CA2B-0AE5-48CB-81EF-2EB246D4FA26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28" name="直線コネクタ 27"/>
          <p:cNvSpPr>
            <a:spLocks noChangeShapeType="1"/>
          </p:cNvSpPr>
          <p:nvPr/>
        </p:nvSpPr>
        <p:spPr bwMode="auto">
          <a:xfrm>
            <a:off x="388779" y="10104784"/>
            <a:ext cx="6998018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直線コネクタ 28"/>
          <p:cNvSpPr>
            <a:spLocks noChangeShapeType="1"/>
          </p:cNvSpPr>
          <p:nvPr/>
        </p:nvSpPr>
        <p:spPr bwMode="auto">
          <a:xfrm>
            <a:off x="388779" y="1817952"/>
            <a:ext cx="6998018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二等辺三角形 9"/>
          <p:cNvSpPr>
            <a:spLocks noChangeAspect="1"/>
          </p:cNvSpPr>
          <p:nvPr/>
        </p:nvSpPr>
        <p:spPr>
          <a:xfrm rot="5400000">
            <a:off x="285751" y="10331105"/>
            <a:ext cx="303547" cy="102309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  <p:sldLayoutId id="2147483792" r:id="rId12"/>
  </p:sldLayoutIdLst>
  <p:txStyles>
    <p:titleStyle>
      <a:lvl1pPr algn="l" rtl="0" eaLnBrk="1" latinLnBrk="0" hangingPunct="1">
        <a:spcBef>
          <a:spcPct val="0"/>
        </a:spcBef>
        <a:buNone/>
        <a:defRPr kumimoji="1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1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1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1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1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1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107EC3BC-FB79-8613-BCE1-245E4E785072}"/>
              </a:ext>
            </a:extLst>
          </p:cNvPr>
          <p:cNvSpPr/>
          <p:nvPr/>
        </p:nvSpPr>
        <p:spPr>
          <a:xfrm>
            <a:off x="0" y="10098941"/>
            <a:ext cx="7775575" cy="809615"/>
          </a:xfrm>
          <a:prstGeom prst="rect">
            <a:avLst/>
          </a:prstGeom>
          <a:solidFill>
            <a:srgbClr val="D9FFFF"/>
          </a:solidFill>
          <a:ln>
            <a:noFill/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54" name="グループ化 53"/>
          <p:cNvGrpSpPr/>
          <p:nvPr/>
        </p:nvGrpSpPr>
        <p:grpSpPr>
          <a:xfrm>
            <a:off x="-9168" y="-852716"/>
            <a:ext cx="7781156" cy="4393875"/>
            <a:chOff x="0" y="0"/>
            <a:chExt cx="7775575" cy="4260829"/>
          </a:xfrm>
        </p:grpSpPr>
        <p:pic>
          <p:nvPicPr>
            <p:cNvPr id="55" name="図 54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" y="469109"/>
              <a:ext cx="7775464" cy="3791720"/>
            </a:xfrm>
            <a:prstGeom prst="rect">
              <a:avLst/>
            </a:prstGeom>
          </p:spPr>
        </p:pic>
        <p:pic>
          <p:nvPicPr>
            <p:cNvPr id="58" name="図 57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7775575" cy="4110207"/>
            </a:xfrm>
            <a:prstGeom prst="rect">
              <a:avLst/>
            </a:prstGeom>
          </p:spPr>
        </p:pic>
      </p:grpSp>
      <p:sp>
        <p:nvSpPr>
          <p:cNvPr id="53" name="角丸四角形 52"/>
          <p:cNvSpPr/>
          <p:nvPr/>
        </p:nvSpPr>
        <p:spPr>
          <a:xfrm>
            <a:off x="6202276" y="2017117"/>
            <a:ext cx="1252906" cy="984885"/>
          </a:xfrm>
          <a:prstGeom prst="ellipse">
            <a:avLst/>
          </a:prstGeom>
          <a:solidFill>
            <a:srgbClr val="FFF200"/>
          </a:solidFill>
          <a:ln w="50800">
            <a:solidFill>
              <a:srgbClr val="0068B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ja-JP" altLang="en-US" sz="2000" dirty="0">
                <a:solidFill>
                  <a:srgbClr val="0068B7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参加</a:t>
            </a:r>
            <a:endParaRPr lang="en-US" altLang="ja-JP" sz="2000" dirty="0">
              <a:solidFill>
                <a:srgbClr val="0068B7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ctr"/>
            <a:r>
              <a:rPr lang="ja-JP" altLang="en-US" sz="2000" dirty="0">
                <a:solidFill>
                  <a:srgbClr val="0068B7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無料</a:t>
            </a:r>
          </a:p>
        </p:txBody>
      </p:sp>
      <p:grpSp>
        <p:nvGrpSpPr>
          <p:cNvPr id="18" name="グループ化 17"/>
          <p:cNvGrpSpPr/>
          <p:nvPr/>
        </p:nvGrpSpPr>
        <p:grpSpPr>
          <a:xfrm>
            <a:off x="432909" y="3617195"/>
            <a:ext cx="6690284" cy="1915127"/>
            <a:chOff x="498141" y="4304580"/>
            <a:chExt cx="3387458" cy="102600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9" name="正方形/長方形 18"/>
            <p:cNvSpPr/>
            <p:nvPr/>
          </p:nvSpPr>
          <p:spPr>
            <a:xfrm>
              <a:off x="498143" y="4304580"/>
              <a:ext cx="3387456" cy="1026000"/>
            </a:xfrm>
            <a:prstGeom prst="rect">
              <a:avLst/>
            </a:prstGeom>
            <a:solidFill>
              <a:srgbClr val="FFFCDB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" name="正方形/長方形 19"/>
            <p:cNvSpPr/>
            <p:nvPr/>
          </p:nvSpPr>
          <p:spPr>
            <a:xfrm>
              <a:off x="498141" y="4304580"/>
              <a:ext cx="412794" cy="1026000"/>
            </a:xfrm>
            <a:prstGeom prst="rect">
              <a:avLst/>
            </a:prstGeom>
            <a:solidFill>
              <a:srgbClr val="F398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29" name="正方形/長方形 28"/>
          <p:cNvSpPr/>
          <p:nvPr/>
        </p:nvSpPr>
        <p:spPr>
          <a:xfrm>
            <a:off x="1420591" y="4076798"/>
            <a:ext cx="5353958" cy="1015663"/>
          </a:xfrm>
          <a:prstGeom prst="rect">
            <a:avLst/>
          </a:prstGeom>
        </p:spPr>
        <p:txBody>
          <a:bodyPr wrap="square" lIns="0" tIns="0" rIns="0" bIns="0" anchor="ctr" anchorCtr="0">
            <a:spAutoFit/>
          </a:bodyPr>
          <a:lstStyle/>
          <a:p>
            <a:pPr>
              <a:spcAft>
                <a:spcPts val="600"/>
              </a:spcAft>
            </a:pP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日時：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令和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6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年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5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22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日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水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)14:00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～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15:00</a:t>
            </a:r>
          </a:p>
          <a:p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講演：</a:t>
            </a:r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 ～中国ビジネス今昔話、今知っておくべきこと～　　　　　　　　</a:t>
            </a:r>
          </a:p>
          <a:p>
            <a:pPr>
              <a:spcBef>
                <a:spcPts val="600"/>
              </a:spcBef>
            </a:pP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講師：国際ビジネスサポートセンター　専門アドバイザー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中国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</a:p>
          <a:p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 日中ビジネスサービス有限会社 代表取締役 仙波 慶子 氏</a:t>
            </a:r>
            <a:endParaRPr lang="ja-JP" altLang="en-US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6" name="正方形/長方形 55"/>
          <p:cNvSpPr/>
          <p:nvPr/>
        </p:nvSpPr>
        <p:spPr>
          <a:xfrm>
            <a:off x="1" y="369958"/>
            <a:ext cx="7775575" cy="1354217"/>
          </a:xfrm>
          <a:prstGeom prst="rect">
            <a:avLst/>
          </a:prstGeom>
          <a:noFill/>
        </p:spPr>
        <p:txBody>
          <a:bodyPr wrap="square" lIns="0" tIns="0" rIns="0" bIns="0" anchor="t" anchorCtr="0">
            <a:spAutoFit/>
          </a:bodyPr>
          <a:lstStyle/>
          <a:p>
            <a:pPr algn="ctr"/>
            <a:r>
              <a:rPr lang="ja-JP" altLang="en-US" sz="4400" b="1" dirty="0">
                <a:ln w="12700">
                  <a:noFill/>
                  <a:prstDash val="solid"/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50000"/>
                    </a:prst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国際ビジネスサポートセンター</a:t>
            </a:r>
            <a:endParaRPr lang="en-US" altLang="ja-JP" sz="4400" b="1" dirty="0">
              <a:ln w="12700">
                <a:noFill/>
                <a:prstDash val="solid"/>
              </a:ln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50000"/>
                  </a:prstClr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4400" b="1" dirty="0">
                <a:ln w="12700">
                  <a:noFill/>
                  <a:prstDash val="solid"/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50000"/>
                    </a:prst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専門分野</a:t>
            </a:r>
            <a:r>
              <a:rPr lang="en-US" altLang="ja-JP" sz="4400" b="1" dirty="0">
                <a:ln w="12700">
                  <a:noFill/>
                  <a:prstDash val="solid"/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50000"/>
                    </a:prst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Web</a:t>
            </a:r>
            <a:r>
              <a:rPr lang="ja-JP" altLang="en-US" sz="4400" b="1" dirty="0">
                <a:ln w="12700">
                  <a:noFill/>
                  <a:prstDash val="solid"/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50000"/>
                    </a:prst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講座</a:t>
            </a:r>
            <a:r>
              <a:rPr lang="en-US" altLang="ja-JP" sz="4400" b="1" dirty="0">
                <a:ln w="12700">
                  <a:noFill/>
                  <a:prstDash val="solid"/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50000"/>
                    </a:prst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lang="ja-JP" altLang="en-US" sz="4400" b="1" dirty="0">
                <a:ln w="12700">
                  <a:noFill/>
                  <a:prstDash val="solid"/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50000"/>
                    </a:prst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全２回</a:t>
            </a:r>
            <a:r>
              <a:rPr lang="en-US" altLang="ja-JP" sz="4400" b="1" dirty="0">
                <a:ln w="12700">
                  <a:noFill/>
                  <a:prstDash val="solid"/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50000"/>
                    </a:prst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</a:p>
        </p:txBody>
      </p:sp>
      <p:sp>
        <p:nvSpPr>
          <p:cNvPr id="59" name="正方形/長方形 58"/>
          <p:cNvSpPr/>
          <p:nvPr/>
        </p:nvSpPr>
        <p:spPr>
          <a:xfrm>
            <a:off x="599662" y="1825969"/>
            <a:ext cx="7172326" cy="12926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ja-JP" altLang="en-US" sz="12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大阪産業局 国際ビジネスサポートセンターでは、経験豊富な常駐コーディネーターが</a:t>
            </a:r>
            <a:endParaRPr lang="en-US" altLang="ja-JP" sz="12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2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府内中小企業の皆様からのご相談を無料でお受けしています。</a:t>
            </a:r>
            <a:endParaRPr lang="en-US" altLang="ja-JP" sz="12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2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極めて専門的な分野や特定の国・地域に関する相談については、その分野の</a:t>
            </a:r>
            <a:endParaRPr lang="en-US" altLang="ja-JP" sz="12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2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専門アドバイザーと連携し、皆様の課題解決に向けサポートします。</a:t>
            </a:r>
          </a:p>
          <a:p>
            <a:r>
              <a:rPr lang="ja-JP" altLang="en-US" sz="12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本セミナーでは、第</a:t>
            </a:r>
            <a:r>
              <a:rPr lang="en-US" altLang="ja-JP" sz="12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lang="ja-JP" altLang="en-US" sz="12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回「中国」、第</a:t>
            </a:r>
            <a:r>
              <a:rPr lang="en-US" altLang="ja-JP" sz="12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r>
              <a:rPr lang="ja-JP" altLang="en-US" sz="12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回「英文契約書」をテーマに、それぞれの分野の</a:t>
            </a:r>
            <a:endParaRPr lang="en-US" altLang="ja-JP" sz="12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2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専門アドバイザーが事例紹介を交えて分かりやすく解説します！</a:t>
            </a:r>
          </a:p>
          <a:p>
            <a:endParaRPr lang="ja-JP" altLang="en-US" sz="12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pSp>
        <p:nvGrpSpPr>
          <p:cNvPr id="2" name="グループ化 1"/>
          <p:cNvGrpSpPr/>
          <p:nvPr/>
        </p:nvGrpSpPr>
        <p:grpSpPr>
          <a:xfrm>
            <a:off x="518131" y="7843507"/>
            <a:ext cx="4808249" cy="276030"/>
            <a:chOff x="518132" y="8250443"/>
            <a:chExt cx="4808249" cy="276030"/>
          </a:xfrm>
        </p:grpSpPr>
        <p:sp>
          <p:nvSpPr>
            <p:cNvPr id="68" name="正方形/長方形 67">
              <a:extLst>
                <a:ext uri="{FF2B5EF4-FFF2-40B4-BE49-F238E27FC236}">
                  <a16:creationId xmlns:a16="http://schemas.microsoft.com/office/drawing/2014/main" id="{BB0E4F4B-C59A-BA70-D2D8-5C5F54F933C2}"/>
                </a:ext>
              </a:extLst>
            </p:cNvPr>
            <p:cNvSpPr/>
            <p:nvPr/>
          </p:nvSpPr>
          <p:spPr>
            <a:xfrm>
              <a:off x="518132" y="8250443"/>
              <a:ext cx="811533" cy="265870"/>
            </a:xfrm>
            <a:prstGeom prst="rect">
              <a:avLst/>
            </a:prstGeom>
            <a:solidFill>
              <a:srgbClr val="0068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2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場所</a:t>
              </a:r>
            </a:p>
          </p:txBody>
        </p:sp>
        <p:sp>
          <p:nvSpPr>
            <p:cNvPr id="71" name="正方形/長方形 70">
              <a:extLst>
                <a:ext uri="{FF2B5EF4-FFF2-40B4-BE49-F238E27FC236}">
                  <a16:creationId xmlns:a16="http://schemas.microsoft.com/office/drawing/2014/main" id="{ECA764B2-3284-3001-D928-C62658318A3F}"/>
                </a:ext>
              </a:extLst>
            </p:cNvPr>
            <p:cNvSpPr/>
            <p:nvPr/>
          </p:nvSpPr>
          <p:spPr>
            <a:xfrm>
              <a:off x="2701810" y="8250443"/>
              <a:ext cx="811533" cy="265870"/>
            </a:xfrm>
            <a:prstGeom prst="rect">
              <a:avLst/>
            </a:prstGeom>
            <a:solidFill>
              <a:srgbClr val="0068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2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申込締切</a:t>
              </a:r>
            </a:p>
          </p:txBody>
        </p:sp>
        <p:sp>
          <p:nvSpPr>
            <p:cNvPr id="73" name="正方形/長方形 72">
              <a:extLst>
                <a:ext uri="{FF2B5EF4-FFF2-40B4-BE49-F238E27FC236}">
                  <a16:creationId xmlns:a16="http://schemas.microsoft.com/office/drawing/2014/main" id="{DB73FAAA-CC93-9399-77FB-0426293CAF4E}"/>
                </a:ext>
              </a:extLst>
            </p:cNvPr>
            <p:cNvSpPr/>
            <p:nvPr/>
          </p:nvSpPr>
          <p:spPr>
            <a:xfrm>
              <a:off x="1405562" y="8272557"/>
              <a:ext cx="1100565" cy="253916"/>
            </a:xfrm>
            <a:prstGeom prst="rect">
              <a:avLst/>
            </a:prstGeom>
          </p:spPr>
          <p:txBody>
            <a:bodyPr wrap="square" lIns="0" tIns="0" rIns="0" bIns="0">
              <a:spAutoFit/>
            </a:bodyPr>
            <a:lstStyle/>
            <a:p>
              <a:r>
                <a:rPr lang="ja-JP" altLang="en-US" sz="1600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オンライン</a:t>
              </a:r>
              <a:endParaRPr lang="en-US" altLang="ja-JP" sz="1600" b="1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74" name="正方形/長方形 73">
              <a:extLst>
                <a:ext uri="{FF2B5EF4-FFF2-40B4-BE49-F238E27FC236}">
                  <a16:creationId xmlns:a16="http://schemas.microsoft.com/office/drawing/2014/main" id="{792B5426-B08B-05E9-1587-C0D141003E00}"/>
                </a:ext>
              </a:extLst>
            </p:cNvPr>
            <p:cNvSpPr/>
            <p:nvPr/>
          </p:nvSpPr>
          <p:spPr>
            <a:xfrm>
              <a:off x="3588323" y="8288276"/>
              <a:ext cx="1738058" cy="184666"/>
            </a:xfrm>
            <a:prstGeom prst="rect">
              <a:avLst/>
            </a:prstGeom>
          </p:spPr>
          <p:txBody>
            <a:bodyPr wrap="square" lIns="0" tIns="0" rIns="0" bIns="0">
              <a:spAutoFit/>
            </a:bodyPr>
            <a:lstStyle/>
            <a:p>
              <a:r>
                <a:rPr lang="ja-JP" altLang="en-US" sz="12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各回の前日</a:t>
              </a:r>
              <a:r>
                <a:rPr lang="en-US" altLang="ja-JP" sz="12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17:00</a:t>
              </a:r>
            </a:p>
          </p:txBody>
        </p:sp>
      </p:grpSp>
      <p:grpSp>
        <p:nvGrpSpPr>
          <p:cNvPr id="3" name="グループ化 2"/>
          <p:cNvGrpSpPr/>
          <p:nvPr/>
        </p:nvGrpSpPr>
        <p:grpSpPr>
          <a:xfrm>
            <a:off x="509121" y="8343091"/>
            <a:ext cx="6917860" cy="282950"/>
            <a:chOff x="518131" y="8546490"/>
            <a:chExt cx="6917860" cy="282950"/>
          </a:xfrm>
        </p:grpSpPr>
        <p:sp>
          <p:nvSpPr>
            <p:cNvPr id="70" name="正方形/長方形 69">
              <a:extLst>
                <a:ext uri="{FF2B5EF4-FFF2-40B4-BE49-F238E27FC236}">
                  <a16:creationId xmlns:a16="http://schemas.microsoft.com/office/drawing/2014/main" id="{D599BD65-375F-FC69-75E9-28AD570CF666}"/>
                </a:ext>
              </a:extLst>
            </p:cNvPr>
            <p:cNvSpPr/>
            <p:nvPr/>
          </p:nvSpPr>
          <p:spPr>
            <a:xfrm>
              <a:off x="518131" y="8546490"/>
              <a:ext cx="811533" cy="265870"/>
            </a:xfrm>
            <a:prstGeom prst="rect">
              <a:avLst/>
            </a:prstGeom>
            <a:solidFill>
              <a:srgbClr val="0068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2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お申込</a:t>
              </a:r>
              <a:endPara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75" name="テキスト ボックス 74">
              <a:extLst>
                <a:ext uri="{FF2B5EF4-FFF2-40B4-BE49-F238E27FC236}">
                  <a16:creationId xmlns:a16="http://schemas.microsoft.com/office/drawing/2014/main" id="{DDCFD1E0-C1C0-C6FE-600A-EBA37BF13562}"/>
                </a:ext>
              </a:extLst>
            </p:cNvPr>
            <p:cNvSpPr txBox="1"/>
            <p:nvPr/>
          </p:nvSpPr>
          <p:spPr>
            <a:xfrm>
              <a:off x="1322069" y="8552441"/>
              <a:ext cx="6113922" cy="27699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ja-JP" sz="12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https://www.obda.or.jp/ibo_events_all/ibo_events/bsc_seminar2024.html </a:t>
              </a:r>
              <a:endPara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sp>
        <p:nvSpPr>
          <p:cNvPr id="76" name="正方形/長方形 75">
            <a:extLst>
              <a:ext uri="{FF2B5EF4-FFF2-40B4-BE49-F238E27FC236}">
                <a16:creationId xmlns:a16="http://schemas.microsoft.com/office/drawing/2014/main" id="{AD2859E5-B4C1-F512-C460-62EB7A05C245}"/>
              </a:ext>
            </a:extLst>
          </p:cNvPr>
          <p:cNvSpPr/>
          <p:nvPr/>
        </p:nvSpPr>
        <p:spPr>
          <a:xfrm>
            <a:off x="518131" y="10165159"/>
            <a:ext cx="811533" cy="265870"/>
          </a:xfrm>
          <a:prstGeom prst="rect">
            <a:avLst/>
          </a:prstGeom>
          <a:solidFill>
            <a:srgbClr val="0068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お問合せ</a:t>
            </a:r>
            <a:endParaRPr kumimoji="1" lang="ja-JP" altLang="en-US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7" name="正方形/長方形 76">
            <a:extLst>
              <a:ext uri="{FF2B5EF4-FFF2-40B4-BE49-F238E27FC236}">
                <a16:creationId xmlns:a16="http://schemas.microsoft.com/office/drawing/2014/main" id="{C5E864D4-120C-9D47-C378-6D947FAE9A09}"/>
              </a:ext>
            </a:extLst>
          </p:cNvPr>
          <p:cNvSpPr/>
          <p:nvPr/>
        </p:nvSpPr>
        <p:spPr>
          <a:xfrm>
            <a:off x="3968051" y="10342953"/>
            <a:ext cx="3636050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担当：国際事業部　北川</a:t>
            </a:r>
            <a:endParaRPr lang="en-US" altLang="ja-JP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TEL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：</a:t>
            </a:r>
            <a:r>
              <a:rPr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06-6947-4088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E-mail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：</a:t>
            </a:r>
            <a:r>
              <a:rPr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ibo@obda.or.jp</a:t>
            </a:r>
          </a:p>
        </p:txBody>
      </p:sp>
      <p:pic>
        <p:nvPicPr>
          <p:cNvPr id="13" name="図 12">
            <a:extLst>
              <a:ext uri="{FF2B5EF4-FFF2-40B4-BE49-F238E27FC236}">
                <a16:creationId xmlns:a16="http://schemas.microsoft.com/office/drawing/2014/main" id="{83C12B2F-854D-6397-426F-BB35FC9458D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5473" y="10110015"/>
            <a:ext cx="2425700" cy="714635"/>
          </a:xfrm>
          <a:prstGeom prst="rect">
            <a:avLst/>
          </a:prstGeom>
        </p:spPr>
      </p:pic>
      <p:grpSp>
        <p:nvGrpSpPr>
          <p:cNvPr id="4" name="グループ化 3"/>
          <p:cNvGrpSpPr/>
          <p:nvPr/>
        </p:nvGrpSpPr>
        <p:grpSpPr>
          <a:xfrm>
            <a:off x="509121" y="8863633"/>
            <a:ext cx="4672819" cy="265870"/>
            <a:chOff x="518131" y="8956702"/>
            <a:chExt cx="4672819" cy="265870"/>
          </a:xfrm>
        </p:grpSpPr>
        <p:sp>
          <p:nvSpPr>
            <p:cNvPr id="79" name="正方形/長方形 78">
              <a:extLst>
                <a:ext uri="{FF2B5EF4-FFF2-40B4-BE49-F238E27FC236}">
                  <a16:creationId xmlns:a16="http://schemas.microsoft.com/office/drawing/2014/main" id="{BC89C4C8-A28A-BA59-39FC-1F4373FBC8E6}"/>
                </a:ext>
              </a:extLst>
            </p:cNvPr>
            <p:cNvSpPr/>
            <p:nvPr/>
          </p:nvSpPr>
          <p:spPr>
            <a:xfrm>
              <a:off x="518131" y="8956702"/>
              <a:ext cx="811533" cy="265870"/>
            </a:xfrm>
            <a:prstGeom prst="rect">
              <a:avLst/>
            </a:prstGeom>
            <a:solidFill>
              <a:srgbClr val="0068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2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主催</a:t>
              </a:r>
            </a:p>
          </p:txBody>
        </p:sp>
        <p:sp>
          <p:nvSpPr>
            <p:cNvPr id="80" name="正方形/長方形 79">
              <a:extLst>
                <a:ext uri="{FF2B5EF4-FFF2-40B4-BE49-F238E27FC236}">
                  <a16:creationId xmlns:a16="http://schemas.microsoft.com/office/drawing/2014/main" id="{C7AA2C04-05F9-F1A2-BE78-A66754D69110}"/>
                </a:ext>
              </a:extLst>
            </p:cNvPr>
            <p:cNvSpPr/>
            <p:nvPr/>
          </p:nvSpPr>
          <p:spPr>
            <a:xfrm>
              <a:off x="1405562" y="8999334"/>
              <a:ext cx="3785388" cy="169277"/>
            </a:xfrm>
            <a:prstGeom prst="rect">
              <a:avLst/>
            </a:prstGeom>
          </p:spPr>
          <p:txBody>
            <a:bodyPr wrap="square" lIns="0" tIns="0" rIns="0" bIns="0">
              <a:spAutoFit/>
            </a:bodyPr>
            <a:lstStyle/>
            <a:p>
              <a:r>
                <a:rPr lang="en-US" altLang="zh-TW" sz="11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(</a:t>
              </a:r>
              <a:r>
                <a:rPr lang="zh-TW" altLang="en-US" sz="11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公財</a:t>
              </a:r>
              <a:r>
                <a:rPr lang="en-US" altLang="zh-TW" sz="11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)</a:t>
              </a:r>
              <a:r>
                <a:rPr lang="zh-TW" altLang="en-US" sz="11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大阪産業局</a:t>
              </a:r>
              <a:endParaRPr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grpSp>
        <p:nvGrpSpPr>
          <p:cNvPr id="9" name="グループ化 8"/>
          <p:cNvGrpSpPr/>
          <p:nvPr/>
        </p:nvGrpSpPr>
        <p:grpSpPr>
          <a:xfrm>
            <a:off x="2763751" y="9690899"/>
            <a:ext cx="2235315" cy="361986"/>
            <a:chOff x="2631960" y="8890968"/>
            <a:chExt cx="2235315" cy="361986"/>
          </a:xfrm>
        </p:grpSpPr>
        <p:sp>
          <p:nvSpPr>
            <p:cNvPr id="38" name="正方形/長方形 37">
              <a:extLst>
                <a:ext uri="{FF2B5EF4-FFF2-40B4-BE49-F238E27FC236}">
                  <a16:creationId xmlns:a16="http://schemas.microsoft.com/office/drawing/2014/main" id="{9A4AA43C-013F-F8C2-2DEA-12ABC327132C}"/>
                </a:ext>
              </a:extLst>
            </p:cNvPr>
            <p:cNvSpPr/>
            <p:nvPr/>
          </p:nvSpPr>
          <p:spPr>
            <a:xfrm>
              <a:off x="2631960" y="8890968"/>
              <a:ext cx="1652330" cy="223206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1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大阪産業局　国際</a:t>
              </a:r>
            </a:p>
          </p:txBody>
        </p:sp>
        <p:sp>
          <p:nvSpPr>
            <p:cNvPr id="39" name="正方形/長方形 38">
              <a:extLst>
                <a:ext uri="{FF2B5EF4-FFF2-40B4-BE49-F238E27FC236}">
                  <a16:creationId xmlns:a16="http://schemas.microsoft.com/office/drawing/2014/main" id="{24375E9B-E781-8956-5072-484B6AF3EF8C}"/>
                </a:ext>
              </a:extLst>
            </p:cNvPr>
            <p:cNvSpPr/>
            <p:nvPr/>
          </p:nvSpPr>
          <p:spPr>
            <a:xfrm>
              <a:off x="4321599" y="8890968"/>
              <a:ext cx="498078" cy="223206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1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検索</a:t>
              </a:r>
            </a:p>
          </p:txBody>
        </p:sp>
        <p:sp>
          <p:nvSpPr>
            <p:cNvPr id="40" name="矢印: 下 39">
              <a:extLst>
                <a:ext uri="{FF2B5EF4-FFF2-40B4-BE49-F238E27FC236}">
                  <a16:creationId xmlns:a16="http://schemas.microsoft.com/office/drawing/2014/main" id="{C873CF54-A178-A364-0991-59F818A1DEAC}"/>
                </a:ext>
              </a:extLst>
            </p:cNvPr>
            <p:cNvSpPr/>
            <p:nvPr/>
          </p:nvSpPr>
          <p:spPr>
            <a:xfrm rot="8712943">
              <a:off x="4726305" y="9081632"/>
              <a:ext cx="140970" cy="171322"/>
            </a:xfrm>
            <a:prstGeom prst="downArrow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000"/>
            </a:p>
          </p:txBody>
        </p:sp>
      </p:grpSp>
      <p:grpSp>
        <p:nvGrpSpPr>
          <p:cNvPr id="21" name="グループ化 20"/>
          <p:cNvGrpSpPr/>
          <p:nvPr/>
        </p:nvGrpSpPr>
        <p:grpSpPr>
          <a:xfrm>
            <a:off x="438811" y="5691923"/>
            <a:ext cx="6690280" cy="1874812"/>
            <a:chOff x="498140" y="4304580"/>
            <a:chExt cx="3387459" cy="102600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22" name="正方形/長方形 21"/>
            <p:cNvSpPr/>
            <p:nvPr/>
          </p:nvSpPr>
          <p:spPr>
            <a:xfrm>
              <a:off x="498143" y="4304580"/>
              <a:ext cx="3387456" cy="1026000"/>
            </a:xfrm>
            <a:prstGeom prst="rect">
              <a:avLst/>
            </a:prstGeom>
            <a:solidFill>
              <a:srgbClr val="FFFCDB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600"/>
            </a:p>
          </p:txBody>
        </p:sp>
        <p:sp>
          <p:nvSpPr>
            <p:cNvPr id="23" name="正方形/長方形 22"/>
            <p:cNvSpPr/>
            <p:nvPr/>
          </p:nvSpPr>
          <p:spPr>
            <a:xfrm>
              <a:off x="498140" y="4304580"/>
              <a:ext cx="411260" cy="1026000"/>
            </a:xfrm>
            <a:prstGeom prst="rect">
              <a:avLst/>
            </a:prstGeom>
            <a:solidFill>
              <a:srgbClr val="8FC31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600"/>
            </a:p>
          </p:txBody>
        </p:sp>
      </p:grpSp>
      <p:sp>
        <p:nvSpPr>
          <p:cNvPr id="83" name="正方形/長方形 82">
            <a:extLst>
              <a:ext uri="{FF2B5EF4-FFF2-40B4-BE49-F238E27FC236}">
                <a16:creationId xmlns:a16="http://schemas.microsoft.com/office/drawing/2014/main" id="{29015DBB-DD01-D0B9-54AD-132EFB936495}"/>
              </a:ext>
            </a:extLst>
          </p:cNvPr>
          <p:cNvSpPr/>
          <p:nvPr/>
        </p:nvSpPr>
        <p:spPr>
          <a:xfrm>
            <a:off x="518131" y="4399657"/>
            <a:ext cx="721392" cy="295850"/>
          </a:xfrm>
          <a:prstGeom prst="rect">
            <a:avLst/>
          </a:prstGeom>
        </p:spPr>
        <p:txBody>
          <a:bodyPr vert="horz" wrap="square" lIns="0" tIns="0" rIns="0" bIns="0" anchor="ctr" anchorCtr="0">
            <a:spAutoFit/>
          </a:bodyPr>
          <a:lstStyle/>
          <a:p>
            <a:pPr>
              <a:lnSpc>
                <a:spcPts val="2600"/>
              </a:lnSpc>
            </a:pPr>
            <a:r>
              <a:rPr lang="ja-JP" altLang="en-US" sz="1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第</a:t>
            </a:r>
            <a:r>
              <a:rPr lang="en-US" altLang="ja-JP" sz="1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lang="ja-JP" altLang="en-US" sz="1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回</a:t>
            </a:r>
          </a:p>
        </p:txBody>
      </p:sp>
      <p:sp>
        <p:nvSpPr>
          <p:cNvPr id="41" name="正方形/長方形 40"/>
          <p:cNvSpPr/>
          <p:nvPr/>
        </p:nvSpPr>
        <p:spPr>
          <a:xfrm>
            <a:off x="1653299" y="6027236"/>
            <a:ext cx="5040009" cy="1292662"/>
          </a:xfrm>
          <a:prstGeom prst="rect">
            <a:avLst/>
          </a:prstGeom>
        </p:spPr>
        <p:txBody>
          <a:bodyPr wrap="square" lIns="0" tIns="0" rIns="0" bIns="0" anchor="ctr" anchorCtr="0">
            <a:spAutoFit/>
          </a:bodyPr>
          <a:lstStyle/>
          <a:p>
            <a:pPr>
              <a:spcAft>
                <a:spcPts val="600"/>
              </a:spcAft>
            </a:pP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日時：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令和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6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年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6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6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日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木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)14:00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～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15:00</a:t>
            </a:r>
          </a:p>
          <a:p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講演：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貿易</a:t>
            </a:r>
            <a:r>
              <a:rPr lang="en-US" altLang="ja-JP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輸出入</a:t>
            </a:r>
            <a:r>
              <a:rPr lang="en-US" altLang="ja-JP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取引とトラブル防止</a:t>
            </a:r>
            <a:endParaRPr lang="en-US" altLang="ja-JP" sz="16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～事例から学ぶ貿易関連の英文契約～</a:t>
            </a:r>
          </a:p>
          <a:p>
            <a:pPr>
              <a:spcBef>
                <a:spcPts val="600"/>
              </a:spcBef>
            </a:pP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講師：国際ビジネスサポートセンター　専門アドバイザー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英文契約書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</a:p>
          <a:p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 </a:t>
            </a:r>
            <a:r>
              <a:rPr lang="zh-TW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中矢一虎法務事務所</a:t>
            </a:r>
            <a:r>
              <a:rPr lang="en-US" altLang="zh-TW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lang="zh-TW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司法書士 行政書士</a:t>
            </a:r>
            <a:r>
              <a:rPr lang="en-US" altLang="zh-TW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) </a:t>
            </a:r>
            <a:r>
              <a:rPr lang="zh-TW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代表 中矢 一虎 氏</a:t>
            </a:r>
            <a:endParaRPr lang="ja-JP" altLang="en-US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4" name="正方形/長方形 83">
            <a:extLst>
              <a:ext uri="{FF2B5EF4-FFF2-40B4-BE49-F238E27FC236}">
                <a16:creationId xmlns:a16="http://schemas.microsoft.com/office/drawing/2014/main" id="{5D429434-9110-90A1-4A12-A98A555A7AAA}"/>
              </a:ext>
            </a:extLst>
          </p:cNvPr>
          <p:cNvSpPr/>
          <p:nvPr/>
        </p:nvSpPr>
        <p:spPr>
          <a:xfrm>
            <a:off x="518131" y="6550421"/>
            <a:ext cx="721392" cy="295850"/>
          </a:xfrm>
          <a:prstGeom prst="rect">
            <a:avLst/>
          </a:prstGeom>
        </p:spPr>
        <p:txBody>
          <a:bodyPr vert="horz" wrap="square" lIns="0" tIns="0" rIns="0" bIns="0" anchor="ctr" anchorCtr="0">
            <a:spAutoFit/>
          </a:bodyPr>
          <a:lstStyle/>
          <a:p>
            <a:pPr>
              <a:lnSpc>
                <a:spcPts val="2600"/>
              </a:lnSpc>
            </a:pPr>
            <a:r>
              <a:rPr lang="ja-JP" altLang="en-US" sz="1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第</a:t>
            </a:r>
            <a:r>
              <a:rPr lang="en-US" altLang="ja-JP" sz="1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r>
              <a:rPr lang="ja-JP" altLang="en-US" sz="1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回</a:t>
            </a:r>
          </a:p>
        </p:txBody>
      </p:sp>
      <p:pic>
        <p:nvPicPr>
          <p:cNvPr id="10" name="図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4687" y="8987182"/>
            <a:ext cx="728617" cy="728617"/>
          </a:xfrm>
          <a:prstGeom prst="rect">
            <a:avLst/>
          </a:prstGeom>
        </p:spPr>
      </p:pic>
      <p:grpSp>
        <p:nvGrpSpPr>
          <p:cNvPr id="5" name="グループ化 4">
            <a:extLst>
              <a:ext uri="{FF2B5EF4-FFF2-40B4-BE49-F238E27FC236}">
                <a16:creationId xmlns:a16="http://schemas.microsoft.com/office/drawing/2014/main" id="{71E7317B-408B-B8AE-2B3A-CBFD165B3FB8}"/>
              </a:ext>
            </a:extLst>
          </p:cNvPr>
          <p:cNvGrpSpPr/>
          <p:nvPr/>
        </p:nvGrpSpPr>
        <p:grpSpPr>
          <a:xfrm>
            <a:off x="518131" y="9298296"/>
            <a:ext cx="4672819" cy="381186"/>
            <a:chOff x="518131" y="8956702"/>
            <a:chExt cx="4672819" cy="381186"/>
          </a:xfrm>
        </p:grpSpPr>
        <p:sp>
          <p:nvSpPr>
            <p:cNvPr id="6" name="正方形/長方形 5">
              <a:extLst>
                <a:ext uri="{FF2B5EF4-FFF2-40B4-BE49-F238E27FC236}">
                  <a16:creationId xmlns:a16="http://schemas.microsoft.com/office/drawing/2014/main" id="{8F687047-CD58-9C11-201A-D9B8A34C3A06}"/>
                </a:ext>
              </a:extLst>
            </p:cNvPr>
            <p:cNvSpPr/>
            <p:nvPr/>
          </p:nvSpPr>
          <p:spPr>
            <a:xfrm>
              <a:off x="518131" y="8956702"/>
              <a:ext cx="811533" cy="265870"/>
            </a:xfrm>
            <a:prstGeom prst="rect">
              <a:avLst/>
            </a:prstGeom>
            <a:solidFill>
              <a:srgbClr val="0068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2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後援</a:t>
              </a:r>
            </a:p>
          </p:txBody>
        </p:sp>
        <p:sp>
          <p:nvSpPr>
            <p:cNvPr id="7" name="正方形/長方形 6">
              <a:extLst>
                <a:ext uri="{FF2B5EF4-FFF2-40B4-BE49-F238E27FC236}">
                  <a16:creationId xmlns:a16="http://schemas.microsoft.com/office/drawing/2014/main" id="{D7F51183-24F6-EEC6-B064-66D476F5C804}"/>
                </a:ext>
              </a:extLst>
            </p:cNvPr>
            <p:cNvSpPr/>
            <p:nvPr/>
          </p:nvSpPr>
          <p:spPr>
            <a:xfrm>
              <a:off x="1405562" y="8999334"/>
              <a:ext cx="3785388" cy="338554"/>
            </a:xfrm>
            <a:prstGeom prst="rect">
              <a:avLst/>
            </a:prstGeom>
          </p:spPr>
          <p:txBody>
            <a:bodyPr wrap="square" lIns="0" tIns="0" rIns="0" bIns="0">
              <a:spAutoFit/>
            </a:bodyPr>
            <a:lstStyle/>
            <a:p>
              <a:r>
                <a:rPr lang="ja-JP" altLang="en-US" sz="11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大阪国際ビジネスコンソーシアム</a:t>
              </a:r>
              <a:endParaRPr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endParaRPr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6322061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アース">
  <a:themeElements>
    <a:clrScheme name="アース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アース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1598</TotalTime>
  <Words>294</Words>
  <Application>Microsoft Office PowerPoint</Application>
  <PresentationFormat>ユーザー設定</PresentationFormat>
  <Paragraphs>36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HGP創英角ｺﾞｼｯｸUB</vt:lpstr>
      <vt:lpstr>Meiryo UI</vt:lpstr>
      <vt:lpstr>Bookman Old Style</vt:lpstr>
      <vt:lpstr>Calibri</vt:lpstr>
      <vt:lpstr>Gill Sans MT</vt:lpstr>
      <vt:lpstr>Wingdings</vt:lpstr>
      <vt:lpstr>Wingdings 3</vt:lpstr>
      <vt:lpstr>アース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赤星真人(d006033)</dc:creator>
  <cp:lastModifiedBy>北川 ふみ</cp:lastModifiedBy>
  <cp:revision>162</cp:revision>
  <cp:lastPrinted>2024-04-08T05:17:40Z</cp:lastPrinted>
  <dcterms:created xsi:type="dcterms:W3CDTF">2013-08-07T01:16:52Z</dcterms:created>
  <dcterms:modified xsi:type="dcterms:W3CDTF">2024-04-15T01:49:07Z</dcterms:modified>
</cp:coreProperties>
</file>