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17" r:id="rId2"/>
  </p:sldIdLst>
  <p:sldSz cx="7561263" cy="10693400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1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大東 里香" initials="大東" lastIdx="3" clrIdx="0">
    <p:extLst>
      <p:ext uri="{19B8F6BF-5375-455C-9EA6-DF929625EA0E}">
        <p15:presenceInfo xmlns:p15="http://schemas.microsoft.com/office/powerpoint/2012/main" userId="S-1-5-21-1849852198-1567074428-1491079662-13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9C9"/>
    <a:srgbClr val="A2EAE8"/>
    <a:srgbClr val="33CCCC"/>
    <a:srgbClr val="CCFF66"/>
    <a:srgbClr val="33CC33"/>
    <a:srgbClr val="9966FF"/>
    <a:srgbClr val="FFA7A7"/>
    <a:srgbClr val="FFCCCC"/>
    <a:srgbClr val="FF7C8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44" autoAdjust="0"/>
    <p:restoredTop sz="92606" autoAdjust="0"/>
  </p:normalViewPr>
  <p:slideViewPr>
    <p:cSldViewPr snapToGrid="0" snapToObjects="1">
      <p:cViewPr varScale="1">
        <p:scale>
          <a:sx n="64" d="100"/>
          <a:sy n="64" d="100"/>
        </p:scale>
        <p:origin x="3252" y="84"/>
      </p:cViewPr>
      <p:guideLst>
        <p:guide orient="horz" pos="3368"/>
        <p:guide pos="23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5672"/>
          </a:xfrm>
          <a:prstGeom prst="rect">
            <a:avLst/>
          </a:prstGeom>
        </p:spPr>
        <p:txBody>
          <a:bodyPr vert="horz" lIns="191082" tIns="95541" rIns="191082" bIns="95541" rtlCol="0"/>
          <a:lstStyle>
            <a:lvl1pPr algn="l">
              <a:defRPr sz="25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7414" y="0"/>
            <a:ext cx="2949787" cy="495672"/>
          </a:xfrm>
          <a:prstGeom prst="rect">
            <a:avLst/>
          </a:prstGeom>
        </p:spPr>
        <p:txBody>
          <a:bodyPr vert="horz" lIns="191082" tIns="95541" rIns="191082" bIns="95541" rtlCol="0"/>
          <a:lstStyle>
            <a:lvl1pPr algn="r">
              <a:defRPr sz="2500"/>
            </a:lvl1pPr>
          </a:lstStyle>
          <a:p>
            <a:fld id="{63EC1AD2-FB80-411D-AB12-85084A0A7EDC}" type="datetimeFigureOut">
              <a:rPr kumimoji="1" lang="ja-JP" altLang="en-US" smtClean="0"/>
              <a:t>2022/10/24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4538"/>
            <a:ext cx="26352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91082" tIns="95541" rIns="191082" bIns="95541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0216"/>
            <a:ext cx="5445760" cy="4473997"/>
          </a:xfrm>
          <a:prstGeom prst="rect">
            <a:avLst/>
          </a:prstGeom>
        </p:spPr>
        <p:txBody>
          <a:bodyPr vert="horz" lIns="191082" tIns="95541" rIns="191082" bIns="95541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27"/>
            <a:ext cx="2949787" cy="495672"/>
          </a:xfrm>
          <a:prstGeom prst="rect">
            <a:avLst/>
          </a:prstGeom>
        </p:spPr>
        <p:txBody>
          <a:bodyPr vert="horz" lIns="191082" tIns="95541" rIns="191082" bIns="95541" rtlCol="0" anchor="b"/>
          <a:lstStyle>
            <a:lvl1pPr algn="l">
              <a:defRPr sz="25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7414" y="9440427"/>
            <a:ext cx="2949787" cy="495672"/>
          </a:xfrm>
          <a:prstGeom prst="rect">
            <a:avLst/>
          </a:prstGeom>
        </p:spPr>
        <p:txBody>
          <a:bodyPr vert="horz" lIns="191082" tIns="95541" rIns="191082" bIns="95541" rtlCol="0" anchor="b"/>
          <a:lstStyle>
            <a:lvl1pPr algn="r">
              <a:defRPr sz="2500"/>
            </a:lvl1pPr>
          </a:lstStyle>
          <a:p>
            <a:fld id="{1F747972-C5DA-4971-A8D6-D5CE87002B0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93026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5158" y="1750055"/>
            <a:ext cx="5670947" cy="3722888"/>
          </a:xfrm>
        </p:spPr>
        <p:txBody>
          <a:bodyPr anchor="b"/>
          <a:lstStyle>
            <a:lvl1pPr algn="ctr">
              <a:defRPr sz="364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45158" y="5616511"/>
            <a:ext cx="5670947" cy="2581762"/>
          </a:xfrm>
        </p:spPr>
        <p:txBody>
          <a:bodyPr/>
          <a:lstStyle>
            <a:lvl1pPr marL="0" indent="0" algn="ctr">
              <a:buNone/>
              <a:defRPr sz="1457"/>
            </a:lvl1pPr>
            <a:lvl2pPr marL="277620" indent="0" algn="ctr">
              <a:buNone/>
              <a:defRPr sz="1214"/>
            </a:lvl2pPr>
            <a:lvl3pPr marL="555241" indent="0" algn="ctr">
              <a:buNone/>
              <a:defRPr sz="1094"/>
            </a:lvl3pPr>
            <a:lvl4pPr marL="832861" indent="0" algn="ctr">
              <a:buNone/>
              <a:defRPr sz="972"/>
            </a:lvl4pPr>
            <a:lvl5pPr marL="1110482" indent="0" algn="ctr">
              <a:buNone/>
              <a:defRPr sz="972"/>
            </a:lvl5pPr>
            <a:lvl6pPr marL="1388102" indent="0" algn="ctr">
              <a:buNone/>
              <a:defRPr sz="972"/>
            </a:lvl6pPr>
            <a:lvl7pPr marL="1665722" indent="0" algn="ctr">
              <a:buNone/>
              <a:defRPr sz="972"/>
            </a:lvl7pPr>
            <a:lvl8pPr marL="1943343" indent="0" algn="ctr">
              <a:buNone/>
              <a:defRPr sz="972"/>
            </a:lvl8pPr>
            <a:lvl9pPr marL="2220963" indent="0" algn="ctr">
              <a:buNone/>
              <a:defRPr sz="972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7189-7113-4608-A28E-258F3414F8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0E53-C6D4-4920-9C84-8CB7380DAE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491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7189-7113-4608-A28E-258F3414F8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0E53-C6D4-4920-9C84-8CB7380DAE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972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11029" y="569325"/>
            <a:ext cx="1630397" cy="906216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19837" y="569325"/>
            <a:ext cx="4796676" cy="906216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7189-7113-4608-A28E-258F3414F8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0E53-C6D4-4920-9C84-8CB7380DAE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192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7189-7113-4608-A28E-258F3414F8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0E53-C6D4-4920-9C84-8CB7380DAE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29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5900" y="2665926"/>
            <a:ext cx="6521589" cy="4448156"/>
          </a:xfrm>
        </p:spPr>
        <p:txBody>
          <a:bodyPr anchor="b"/>
          <a:lstStyle>
            <a:lvl1pPr>
              <a:defRPr sz="364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5900" y="7156164"/>
            <a:ext cx="6521589" cy="2339181"/>
          </a:xfrm>
        </p:spPr>
        <p:txBody>
          <a:bodyPr/>
          <a:lstStyle>
            <a:lvl1pPr marL="0" indent="0">
              <a:buNone/>
              <a:defRPr sz="1457">
                <a:solidFill>
                  <a:schemeClr val="tx1">
                    <a:tint val="75000"/>
                  </a:schemeClr>
                </a:solidFill>
              </a:defRPr>
            </a:lvl1pPr>
            <a:lvl2pPr marL="277620" indent="0">
              <a:buNone/>
              <a:defRPr sz="1214">
                <a:solidFill>
                  <a:schemeClr val="tx1">
                    <a:tint val="75000"/>
                  </a:schemeClr>
                </a:solidFill>
              </a:defRPr>
            </a:lvl2pPr>
            <a:lvl3pPr marL="555241" indent="0">
              <a:buNone/>
              <a:defRPr sz="1094">
                <a:solidFill>
                  <a:schemeClr val="tx1">
                    <a:tint val="75000"/>
                  </a:schemeClr>
                </a:solidFill>
              </a:defRPr>
            </a:lvl3pPr>
            <a:lvl4pPr marL="832861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4pPr>
            <a:lvl5pPr marL="1110482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5pPr>
            <a:lvl6pPr marL="1388102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6pPr>
            <a:lvl7pPr marL="1665722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7pPr>
            <a:lvl8pPr marL="1943343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8pPr>
            <a:lvl9pPr marL="2220963" indent="0">
              <a:buNone/>
              <a:defRPr sz="97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7189-7113-4608-A28E-258F3414F8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0E53-C6D4-4920-9C84-8CB7380DAE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815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19837" y="2846623"/>
            <a:ext cx="3213537" cy="678486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827890" y="2846623"/>
            <a:ext cx="3213537" cy="6784864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7189-7113-4608-A28E-258F3414F8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0E53-C6D4-4920-9C84-8CB7380DAE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72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823" y="569326"/>
            <a:ext cx="6521589" cy="206689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20823" y="2621370"/>
            <a:ext cx="3198768" cy="1284692"/>
          </a:xfrm>
        </p:spPr>
        <p:txBody>
          <a:bodyPr anchor="b"/>
          <a:lstStyle>
            <a:lvl1pPr marL="0" indent="0">
              <a:buNone/>
              <a:defRPr sz="1457" b="1"/>
            </a:lvl1pPr>
            <a:lvl2pPr marL="277620" indent="0">
              <a:buNone/>
              <a:defRPr sz="1214" b="1"/>
            </a:lvl2pPr>
            <a:lvl3pPr marL="555241" indent="0">
              <a:buNone/>
              <a:defRPr sz="1094" b="1"/>
            </a:lvl3pPr>
            <a:lvl4pPr marL="832861" indent="0">
              <a:buNone/>
              <a:defRPr sz="972" b="1"/>
            </a:lvl4pPr>
            <a:lvl5pPr marL="1110482" indent="0">
              <a:buNone/>
              <a:defRPr sz="972" b="1"/>
            </a:lvl5pPr>
            <a:lvl6pPr marL="1388102" indent="0">
              <a:buNone/>
              <a:defRPr sz="972" b="1"/>
            </a:lvl6pPr>
            <a:lvl7pPr marL="1665722" indent="0">
              <a:buNone/>
              <a:defRPr sz="972" b="1"/>
            </a:lvl7pPr>
            <a:lvl8pPr marL="1943343" indent="0">
              <a:buNone/>
              <a:defRPr sz="972" b="1"/>
            </a:lvl8pPr>
            <a:lvl9pPr marL="2220963" indent="0">
              <a:buNone/>
              <a:defRPr sz="97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20823" y="3906062"/>
            <a:ext cx="3198768" cy="574522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27891" y="2621370"/>
            <a:ext cx="3214521" cy="1284692"/>
          </a:xfrm>
        </p:spPr>
        <p:txBody>
          <a:bodyPr anchor="b"/>
          <a:lstStyle>
            <a:lvl1pPr marL="0" indent="0">
              <a:buNone/>
              <a:defRPr sz="1457" b="1"/>
            </a:lvl1pPr>
            <a:lvl2pPr marL="277620" indent="0">
              <a:buNone/>
              <a:defRPr sz="1214" b="1"/>
            </a:lvl2pPr>
            <a:lvl3pPr marL="555241" indent="0">
              <a:buNone/>
              <a:defRPr sz="1094" b="1"/>
            </a:lvl3pPr>
            <a:lvl4pPr marL="832861" indent="0">
              <a:buNone/>
              <a:defRPr sz="972" b="1"/>
            </a:lvl4pPr>
            <a:lvl5pPr marL="1110482" indent="0">
              <a:buNone/>
              <a:defRPr sz="972" b="1"/>
            </a:lvl5pPr>
            <a:lvl6pPr marL="1388102" indent="0">
              <a:buNone/>
              <a:defRPr sz="972" b="1"/>
            </a:lvl6pPr>
            <a:lvl7pPr marL="1665722" indent="0">
              <a:buNone/>
              <a:defRPr sz="972" b="1"/>
            </a:lvl7pPr>
            <a:lvl8pPr marL="1943343" indent="0">
              <a:buNone/>
              <a:defRPr sz="972" b="1"/>
            </a:lvl8pPr>
            <a:lvl9pPr marL="2220963" indent="0">
              <a:buNone/>
              <a:defRPr sz="972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27891" y="3906062"/>
            <a:ext cx="3214521" cy="574522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7189-7113-4608-A28E-258F3414F8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0E53-C6D4-4920-9C84-8CB7380DAE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1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7189-7113-4608-A28E-258F3414F8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0E53-C6D4-4920-9C84-8CB7380DAE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099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7189-7113-4608-A28E-258F3414F8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0E53-C6D4-4920-9C84-8CB7380DAE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7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822" y="712893"/>
            <a:ext cx="2438704" cy="2495127"/>
          </a:xfrm>
        </p:spPr>
        <p:txBody>
          <a:bodyPr anchor="b"/>
          <a:lstStyle>
            <a:lvl1pPr>
              <a:defRPr sz="194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4522" y="1539653"/>
            <a:ext cx="3827890" cy="7599245"/>
          </a:xfrm>
        </p:spPr>
        <p:txBody>
          <a:bodyPr/>
          <a:lstStyle>
            <a:lvl1pPr>
              <a:defRPr sz="1943"/>
            </a:lvl1pPr>
            <a:lvl2pPr>
              <a:defRPr sz="1700"/>
            </a:lvl2pPr>
            <a:lvl3pPr>
              <a:defRPr sz="1457"/>
            </a:lvl3pPr>
            <a:lvl4pPr>
              <a:defRPr sz="1214"/>
            </a:lvl4pPr>
            <a:lvl5pPr>
              <a:defRPr sz="1214"/>
            </a:lvl5pPr>
            <a:lvl6pPr>
              <a:defRPr sz="1214"/>
            </a:lvl6pPr>
            <a:lvl7pPr>
              <a:defRPr sz="1214"/>
            </a:lvl7pPr>
            <a:lvl8pPr>
              <a:defRPr sz="1214"/>
            </a:lvl8pPr>
            <a:lvl9pPr>
              <a:defRPr sz="121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822" y="3208020"/>
            <a:ext cx="2438704" cy="5943254"/>
          </a:xfrm>
        </p:spPr>
        <p:txBody>
          <a:bodyPr/>
          <a:lstStyle>
            <a:lvl1pPr marL="0" indent="0">
              <a:buNone/>
              <a:defRPr sz="972"/>
            </a:lvl1pPr>
            <a:lvl2pPr marL="277620" indent="0">
              <a:buNone/>
              <a:defRPr sz="851"/>
            </a:lvl2pPr>
            <a:lvl3pPr marL="555241" indent="0">
              <a:buNone/>
              <a:defRPr sz="729"/>
            </a:lvl3pPr>
            <a:lvl4pPr marL="832861" indent="0">
              <a:buNone/>
              <a:defRPr sz="608"/>
            </a:lvl4pPr>
            <a:lvl5pPr marL="1110482" indent="0">
              <a:buNone/>
              <a:defRPr sz="608"/>
            </a:lvl5pPr>
            <a:lvl6pPr marL="1388102" indent="0">
              <a:buNone/>
              <a:defRPr sz="608"/>
            </a:lvl6pPr>
            <a:lvl7pPr marL="1665722" indent="0">
              <a:buNone/>
              <a:defRPr sz="608"/>
            </a:lvl7pPr>
            <a:lvl8pPr marL="1943343" indent="0">
              <a:buNone/>
              <a:defRPr sz="608"/>
            </a:lvl8pPr>
            <a:lvl9pPr marL="2220963" indent="0">
              <a:buNone/>
              <a:defRPr sz="6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7189-7113-4608-A28E-258F3414F8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0E53-C6D4-4920-9C84-8CB7380DAE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022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0822" y="712893"/>
            <a:ext cx="2438704" cy="2495127"/>
          </a:xfrm>
        </p:spPr>
        <p:txBody>
          <a:bodyPr anchor="b"/>
          <a:lstStyle>
            <a:lvl1pPr>
              <a:defRPr sz="1943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214522" y="1539653"/>
            <a:ext cx="3827890" cy="7599245"/>
          </a:xfrm>
        </p:spPr>
        <p:txBody>
          <a:bodyPr/>
          <a:lstStyle>
            <a:lvl1pPr marL="0" indent="0">
              <a:buNone/>
              <a:defRPr sz="1943"/>
            </a:lvl1pPr>
            <a:lvl2pPr marL="277620" indent="0">
              <a:buNone/>
              <a:defRPr sz="1700"/>
            </a:lvl2pPr>
            <a:lvl3pPr marL="555241" indent="0">
              <a:buNone/>
              <a:defRPr sz="1457"/>
            </a:lvl3pPr>
            <a:lvl4pPr marL="832861" indent="0">
              <a:buNone/>
              <a:defRPr sz="1214"/>
            </a:lvl4pPr>
            <a:lvl5pPr marL="1110482" indent="0">
              <a:buNone/>
              <a:defRPr sz="1214"/>
            </a:lvl5pPr>
            <a:lvl6pPr marL="1388102" indent="0">
              <a:buNone/>
              <a:defRPr sz="1214"/>
            </a:lvl6pPr>
            <a:lvl7pPr marL="1665722" indent="0">
              <a:buNone/>
              <a:defRPr sz="1214"/>
            </a:lvl7pPr>
            <a:lvl8pPr marL="1943343" indent="0">
              <a:buNone/>
              <a:defRPr sz="1214"/>
            </a:lvl8pPr>
            <a:lvl9pPr marL="2220963" indent="0">
              <a:buNone/>
              <a:defRPr sz="1214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20822" y="3208020"/>
            <a:ext cx="2438704" cy="5943254"/>
          </a:xfrm>
        </p:spPr>
        <p:txBody>
          <a:bodyPr/>
          <a:lstStyle>
            <a:lvl1pPr marL="0" indent="0">
              <a:buNone/>
              <a:defRPr sz="972"/>
            </a:lvl1pPr>
            <a:lvl2pPr marL="277620" indent="0">
              <a:buNone/>
              <a:defRPr sz="851"/>
            </a:lvl2pPr>
            <a:lvl3pPr marL="555241" indent="0">
              <a:buNone/>
              <a:defRPr sz="729"/>
            </a:lvl3pPr>
            <a:lvl4pPr marL="832861" indent="0">
              <a:buNone/>
              <a:defRPr sz="608"/>
            </a:lvl4pPr>
            <a:lvl5pPr marL="1110482" indent="0">
              <a:buNone/>
              <a:defRPr sz="608"/>
            </a:lvl5pPr>
            <a:lvl6pPr marL="1388102" indent="0">
              <a:buNone/>
              <a:defRPr sz="608"/>
            </a:lvl6pPr>
            <a:lvl7pPr marL="1665722" indent="0">
              <a:buNone/>
              <a:defRPr sz="608"/>
            </a:lvl7pPr>
            <a:lvl8pPr marL="1943343" indent="0">
              <a:buNone/>
              <a:defRPr sz="608"/>
            </a:lvl8pPr>
            <a:lvl9pPr marL="2220963" indent="0">
              <a:buNone/>
              <a:defRPr sz="60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E7189-7113-4608-A28E-258F3414F8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0E53-C6D4-4920-9C84-8CB7380DAE0A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005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Dmnd">
          <a:fgClr>
            <a:schemeClr val="accent6">
              <a:lumMod val="40000"/>
              <a:lumOff val="6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19838" y="569326"/>
            <a:ext cx="6521589" cy="20668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19838" y="2846623"/>
            <a:ext cx="6521589" cy="678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19837" y="9911199"/>
            <a:ext cx="1701284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4DE7189-7113-4608-A28E-258F3414F828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ＭＳ Ｐゴシック" panose="020B0600070205080204" pitchFamily="50" charset="-128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2022/10/24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04670" y="9911199"/>
            <a:ext cx="2551926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340143" y="9911199"/>
            <a:ext cx="1701284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D240E53-C6D4-4920-9C84-8CB7380DAE0A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ＭＳ Ｐゴシック" panose="020B0600070205080204" pitchFamily="50" charset="-128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2435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55241" rtl="0" eaLnBrk="1" latinLnBrk="0" hangingPunct="1">
        <a:lnSpc>
          <a:spcPct val="90000"/>
        </a:lnSpc>
        <a:spcBef>
          <a:spcPct val="0"/>
        </a:spcBef>
        <a:buNone/>
        <a:defRPr kumimoji="1" sz="26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811" indent="-138811" algn="l" defTabSz="555241" rtl="0" eaLnBrk="1" latinLnBrk="0" hangingPunct="1">
        <a:lnSpc>
          <a:spcPct val="90000"/>
        </a:lnSpc>
        <a:spcBef>
          <a:spcPts val="608"/>
        </a:spcBef>
        <a:buFont typeface="Arial" panose="020B0604020202020204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16431" indent="-138811" algn="l" defTabSz="55524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kumimoji="1" sz="1457" kern="1200">
          <a:solidFill>
            <a:schemeClr val="tx1"/>
          </a:solidFill>
          <a:latin typeface="+mn-lt"/>
          <a:ea typeface="+mn-ea"/>
          <a:cs typeface="+mn-cs"/>
        </a:defRPr>
      </a:lvl2pPr>
      <a:lvl3pPr marL="694052" indent="-138811" algn="l" defTabSz="55524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kumimoji="1" sz="1214" kern="1200">
          <a:solidFill>
            <a:schemeClr val="tx1"/>
          </a:solidFill>
          <a:latin typeface="+mn-lt"/>
          <a:ea typeface="+mn-ea"/>
          <a:cs typeface="+mn-cs"/>
        </a:defRPr>
      </a:lvl3pPr>
      <a:lvl4pPr marL="971672" indent="-138811" algn="l" defTabSz="55524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kumimoji="1" sz="1094" kern="1200">
          <a:solidFill>
            <a:schemeClr val="tx1"/>
          </a:solidFill>
          <a:latin typeface="+mn-lt"/>
          <a:ea typeface="+mn-ea"/>
          <a:cs typeface="+mn-cs"/>
        </a:defRPr>
      </a:lvl4pPr>
      <a:lvl5pPr marL="1249292" indent="-138811" algn="l" defTabSz="55524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kumimoji="1" sz="1094" kern="1200">
          <a:solidFill>
            <a:schemeClr val="tx1"/>
          </a:solidFill>
          <a:latin typeface="+mn-lt"/>
          <a:ea typeface="+mn-ea"/>
          <a:cs typeface="+mn-cs"/>
        </a:defRPr>
      </a:lvl5pPr>
      <a:lvl6pPr marL="1526913" indent="-138811" algn="l" defTabSz="55524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kumimoji="1" sz="1094" kern="1200">
          <a:solidFill>
            <a:schemeClr val="tx1"/>
          </a:solidFill>
          <a:latin typeface="+mn-lt"/>
          <a:ea typeface="+mn-ea"/>
          <a:cs typeface="+mn-cs"/>
        </a:defRPr>
      </a:lvl6pPr>
      <a:lvl7pPr marL="1804533" indent="-138811" algn="l" defTabSz="55524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kumimoji="1" sz="1094" kern="1200">
          <a:solidFill>
            <a:schemeClr val="tx1"/>
          </a:solidFill>
          <a:latin typeface="+mn-lt"/>
          <a:ea typeface="+mn-ea"/>
          <a:cs typeface="+mn-cs"/>
        </a:defRPr>
      </a:lvl7pPr>
      <a:lvl8pPr marL="2082154" indent="-138811" algn="l" defTabSz="55524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kumimoji="1" sz="1094" kern="1200">
          <a:solidFill>
            <a:schemeClr val="tx1"/>
          </a:solidFill>
          <a:latin typeface="+mn-lt"/>
          <a:ea typeface="+mn-ea"/>
          <a:cs typeface="+mn-cs"/>
        </a:defRPr>
      </a:lvl8pPr>
      <a:lvl9pPr marL="2359774" indent="-138811" algn="l" defTabSz="55524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kumimoji="1" sz="10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55241" rtl="0" eaLnBrk="1" latinLnBrk="0" hangingPunct="1">
        <a:defRPr kumimoji="1" sz="1094" kern="1200">
          <a:solidFill>
            <a:schemeClr val="tx1"/>
          </a:solidFill>
          <a:latin typeface="+mn-lt"/>
          <a:ea typeface="+mn-ea"/>
          <a:cs typeface="+mn-cs"/>
        </a:defRPr>
      </a:lvl1pPr>
      <a:lvl2pPr marL="277620" algn="l" defTabSz="555241" rtl="0" eaLnBrk="1" latinLnBrk="0" hangingPunct="1">
        <a:defRPr kumimoji="1" sz="1094" kern="1200">
          <a:solidFill>
            <a:schemeClr val="tx1"/>
          </a:solidFill>
          <a:latin typeface="+mn-lt"/>
          <a:ea typeface="+mn-ea"/>
          <a:cs typeface="+mn-cs"/>
        </a:defRPr>
      </a:lvl2pPr>
      <a:lvl3pPr marL="555241" algn="l" defTabSz="555241" rtl="0" eaLnBrk="1" latinLnBrk="0" hangingPunct="1">
        <a:defRPr kumimoji="1" sz="1094" kern="1200">
          <a:solidFill>
            <a:schemeClr val="tx1"/>
          </a:solidFill>
          <a:latin typeface="+mn-lt"/>
          <a:ea typeface="+mn-ea"/>
          <a:cs typeface="+mn-cs"/>
        </a:defRPr>
      </a:lvl3pPr>
      <a:lvl4pPr marL="832861" algn="l" defTabSz="555241" rtl="0" eaLnBrk="1" latinLnBrk="0" hangingPunct="1">
        <a:defRPr kumimoji="1" sz="1094" kern="1200">
          <a:solidFill>
            <a:schemeClr val="tx1"/>
          </a:solidFill>
          <a:latin typeface="+mn-lt"/>
          <a:ea typeface="+mn-ea"/>
          <a:cs typeface="+mn-cs"/>
        </a:defRPr>
      </a:lvl4pPr>
      <a:lvl5pPr marL="1110482" algn="l" defTabSz="555241" rtl="0" eaLnBrk="1" latinLnBrk="0" hangingPunct="1">
        <a:defRPr kumimoji="1" sz="1094" kern="1200">
          <a:solidFill>
            <a:schemeClr val="tx1"/>
          </a:solidFill>
          <a:latin typeface="+mn-lt"/>
          <a:ea typeface="+mn-ea"/>
          <a:cs typeface="+mn-cs"/>
        </a:defRPr>
      </a:lvl5pPr>
      <a:lvl6pPr marL="1388102" algn="l" defTabSz="555241" rtl="0" eaLnBrk="1" latinLnBrk="0" hangingPunct="1">
        <a:defRPr kumimoji="1" sz="1094" kern="1200">
          <a:solidFill>
            <a:schemeClr val="tx1"/>
          </a:solidFill>
          <a:latin typeface="+mn-lt"/>
          <a:ea typeface="+mn-ea"/>
          <a:cs typeface="+mn-cs"/>
        </a:defRPr>
      </a:lvl6pPr>
      <a:lvl7pPr marL="1665722" algn="l" defTabSz="555241" rtl="0" eaLnBrk="1" latinLnBrk="0" hangingPunct="1">
        <a:defRPr kumimoji="1" sz="1094" kern="1200">
          <a:solidFill>
            <a:schemeClr val="tx1"/>
          </a:solidFill>
          <a:latin typeface="+mn-lt"/>
          <a:ea typeface="+mn-ea"/>
          <a:cs typeface="+mn-cs"/>
        </a:defRPr>
      </a:lvl7pPr>
      <a:lvl8pPr marL="1943343" algn="l" defTabSz="555241" rtl="0" eaLnBrk="1" latinLnBrk="0" hangingPunct="1">
        <a:defRPr kumimoji="1" sz="1094" kern="1200">
          <a:solidFill>
            <a:schemeClr val="tx1"/>
          </a:solidFill>
          <a:latin typeface="+mn-lt"/>
          <a:ea typeface="+mn-ea"/>
          <a:cs typeface="+mn-cs"/>
        </a:defRPr>
      </a:lvl8pPr>
      <a:lvl9pPr marL="2220963" algn="l" defTabSz="555241" rtl="0" eaLnBrk="1" latinLnBrk="0" hangingPunct="1">
        <a:defRPr kumimoji="1" sz="10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90B738B7-D059-66A9-E005-25A44FA932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6626" y="10208221"/>
            <a:ext cx="3681412" cy="485179"/>
          </a:xfrm>
          <a:prstGeom prst="rect">
            <a:avLst/>
          </a:prstGeom>
        </p:spPr>
      </p:pic>
      <p:graphicFrame>
        <p:nvGraphicFramePr>
          <p:cNvPr id="2" name="オブジェクト 1">
            <a:extLst>
              <a:ext uri="{FF2B5EF4-FFF2-40B4-BE49-F238E27FC236}">
                <a16:creationId xmlns:a16="http://schemas.microsoft.com/office/drawing/2014/main" id="{6D2FC59B-6E8B-664D-171B-91C2DCD265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714821"/>
              </p:ext>
            </p:extLst>
          </p:nvPr>
        </p:nvGraphicFramePr>
        <p:xfrm>
          <a:off x="292287" y="188093"/>
          <a:ext cx="6781527" cy="99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r:id="rId3" imgW="7820115" imgH="11496765" progId="Excel.Sheet.12">
                  <p:embed/>
                </p:oleObj>
              </mc:Choice>
              <mc:Fallback>
                <p:oleObj name="Worksheet" r:id="rId3" imgW="7820115" imgH="1149676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2287" y="188093"/>
                        <a:ext cx="6781527" cy="997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900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26053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Worksheet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aopf-ambsdr2021-07</dc:title>
  <dc:creator>大東 里香</dc:creator>
  <cp:lastModifiedBy>道籏 佳久</cp:lastModifiedBy>
  <cp:revision>1057</cp:revision>
  <cp:lastPrinted>2022-07-01T05:27:43Z</cp:lastPrinted>
  <dcterms:created xsi:type="dcterms:W3CDTF">2011-04-13T05:25:09Z</dcterms:created>
  <dcterms:modified xsi:type="dcterms:W3CDTF">2022-10-24T04:58:13Z</dcterms:modified>
</cp:coreProperties>
</file>