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應治 佳歩" initials="應治" lastIdx="1" clrIdx="0">
    <p:extLst>
      <p:ext uri="{19B8F6BF-5375-455C-9EA6-DF929625EA0E}">
        <p15:presenceInfo xmlns:p15="http://schemas.microsoft.com/office/powerpoint/2012/main" userId="S-1-5-21-1849852198-1567074428-1491079662-55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7622"/>
    <a:srgbClr val="0C03BD"/>
    <a:srgbClr val="FDA5A5"/>
    <a:srgbClr val="FC7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776" y="-17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1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8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7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7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9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4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4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8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8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83C0-4011-46FF-8094-3EC794AA7290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6F423-5C30-4019-8537-2B0BF3FD7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44F5DAE-56D5-461C-AF48-D91926B6E70B}"/>
              </a:ext>
            </a:extLst>
          </p:cNvPr>
          <p:cNvSpPr/>
          <p:nvPr/>
        </p:nvSpPr>
        <p:spPr>
          <a:xfrm>
            <a:off x="-1066259" y="8455958"/>
            <a:ext cx="4406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主催：大阪産業局</a:t>
            </a:r>
            <a:endParaRPr lang="en-US" altLang="ja-JP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80B3010-6216-4AFA-BC7A-50E5C588DFD5}"/>
              </a:ext>
            </a:extLst>
          </p:cNvPr>
          <p:cNvSpPr/>
          <p:nvPr/>
        </p:nvSpPr>
        <p:spPr>
          <a:xfrm>
            <a:off x="164942" y="9408056"/>
            <a:ext cx="6633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メール：</a:t>
            </a:r>
            <a:r>
              <a:rPr lang="en-US" altLang="ja-JP" sz="1400" b="1" dirty="0">
                <a:solidFill>
                  <a:schemeClr val="bg1"/>
                </a:solidFill>
              </a:rPr>
              <a:t>osaka-business-support-desk@ags-vn.com</a:t>
            </a:r>
          </a:p>
          <a:p>
            <a:r>
              <a:rPr lang="ja-JP" altLang="en-US" sz="1400" b="1" dirty="0">
                <a:solidFill>
                  <a:schemeClr val="bg1"/>
                </a:solidFill>
              </a:rPr>
              <a:t>担当：清水（シミズ）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2CF79FD-7B07-4597-9B90-F18471BDEAC0}"/>
              </a:ext>
            </a:extLst>
          </p:cNvPr>
          <p:cNvSpPr/>
          <p:nvPr/>
        </p:nvSpPr>
        <p:spPr>
          <a:xfrm>
            <a:off x="1285874" y="1928895"/>
            <a:ext cx="4286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u="sng" dirty="0"/>
              <a:t>ベトナム企業とのオンライン商談会</a:t>
            </a:r>
            <a:endParaRPr lang="en-US" altLang="ja-JP" b="1" u="sng" dirty="0"/>
          </a:p>
          <a:p>
            <a:pPr algn="ctr"/>
            <a:r>
              <a:rPr lang="ja-JP" altLang="en-US" b="1" u="sng" dirty="0"/>
              <a:t>参加申込書</a:t>
            </a:r>
            <a:endParaRPr lang="en-US" b="1" u="sng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8FFB84B-2066-4B9A-B63D-A3A220D7DB72}"/>
              </a:ext>
            </a:extLst>
          </p:cNvPr>
          <p:cNvSpPr/>
          <p:nvPr/>
        </p:nvSpPr>
        <p:spPr>
          <a:xfrm>
            <a:off x="141303" y="8827243"/>
            <a:ext cx="6398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協力：大阪・海外市場プロモーション事業推進協議会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269459"/>
              </p:ext>
            </p:extLst>
          </p:nvPr>
        </p:nvGraphicFramePr>
        <p:xfrm>
          <a:off x="533400" y="2809875"/>
          <a:ext cx="5794734" cy="661666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658975678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3945768637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1779258307"/>
                    </a:ext>
                  </a:extLst>
                </a:gridCol>
                <a:gridCol w="2203809">
                  <a:extLst>
                    <a:ext uri="{9D8B030D-6E8A-4147-A177-3AD203B41FA5}">
                      <a16:colId xmlns:a16="http://schemas.microsoft.com/office/drawing/2014/main" val="3437328316"/>
                    </a:ext>
                  </a:extLst>
                </a:gridCol>
              </a:tblGrid>
              <a:tr h="5762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貴社名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904596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所在地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〒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  <a:p>
                      <a:pPr algn="l" fontAlgn="t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392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フリガナ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685175"/>
                  </a:ext>
                </a:extLst>
              </a:tr>
              <a:tr h="5316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参加者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氏名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832606"/>
                  </a:ext>
                </a:extLst>
              </a:tr>
              <a:tr h="45892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所属部署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　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役職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63822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TEL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　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E-mail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869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FAX</a:t>
                      </a:r>
                      <a:endParaRPr kumimoji="1" lang="ja-JP" altLang="en-US" dirty="0"/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346503"/>
                  </a:ext>
                </a:extLst>
              </a:tr>
              <a:tr h="7838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事業内容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166768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取扱製品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　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74689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希望商談内容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133290"/>
                  </a:ext>
                </a:extLst>
              </a:tr>
              <a:tr h="71367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＊ご参加いただく皆様には、本件に関わるアンケートやフォーローアップにご協力お願いいたします。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34" charset="-128"/>
                          <a:ea typeface="游ゴシック" panose="020B0400000000000000" pitchFamily="34" charset="-128"/>
                        </a:rPr>
                        <a:t>＊ご記入頂きました情報は、本業務のみに利用し、本業務の目的外で使用することはありません。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480390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17A6DE0-CAFC-418F-AD1E-060E23E80A4D}"/>
              </a:ext>
            </a:extLst>
          </p:cNvPr>
          <p:cNvSpPr/>
          <p:nvPr/>
        </p:nvSpPr>
        <p:spPr>
          <a:xfrm>
            <a:off x="141303" y="355954"/>
            <a:ext cx="50402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＜申込先＞</a:t>
            </a:r>
            <a:endParaRPr lang="en-US" altLang="ja-JP" sz="1400" dirty="0"/>
          </a:p>
          <a:p>
            <a:r>
              <a:rPr lang="ja-JP" altLang="en-US" sz="1400" dirty="0"/>
              <a:t>　ビジネスサポートデスク（ベトナム）　担当：鈴木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en-US" altLang="ja-JP" sz="1400" dirty="0"/>
              <a:t>E-m</a:t>
            </a:r>
            <a:r>
              <a:rPr lang="en-US" sz="1400" dirty="0"/>
              <a:t>ail</a:t>
            </a:r>
            <a:r>
              <a:rPr lang="ja-JP" altLang="en-US" sz="1400" dirty="0"/>
              <a:t>：</a:t>
            </a:r>
            <a:r>
              <a:rPr lang="en-US" altLang="ja-JP" sz="1400" dirty="0"/>
              <a:t>suzuki@nc-net.vn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33093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3749</TotalTime>
  <Words>117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Takahiro SHIMIZU</dc:creator>
  <cp:lastModifiedBy>山田 晃大</cp:lastModifiedBy>
  <cp:revision>82</cp:revision>
  <cp:lastPrinted>2020-09-01T09:24:24Z</cp:lastPrinted>
  <dcterms:created xsi:type="dcterms:W3CDTF">2019-08-08T09:48:29Z</dcterms:created>
  <dcterms:modified xsi:type="dcterms:W3CDTF">2021-09-24T07:45:03Z</dcterms:modified>
</cp:coreProperties>
</file>